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55" r:id="rId3"/>
    <p:sldMasterId id="2147483658" r:id="rId4"/>
    <p:sldMasterId id="2147483661" r:id="rId5"/>
    <p:sldMasterId id="2147483663" r:id="rId6"/>
  </p:sldMasterIdLst>
  <p:notesMasterIdLst>
    <p:notesMasterId r:id="rId8"/>
  </p:notesMasterIdLst>
  <p:sldIdLst>
    <p:sldId id="1834" r:id="rId7"/>
    <p:sldId id="3472" r:id="rId9"/>
    <p:sldId id="3471" r:id="rId10"/>
    <p:sldId id="3475" r:id="rId11"/>
    <p:sldId id="3591" r:id="rId12"/>
    <p:sldId id="3592" r:id="rId13"/>
    <p:sldId id="3593" r:id="rId14"/>
    <p:sldId id="3636" r:id="rId15"/>
    <p:sldId id="3637" r:id="rId16"/>
    <p:sldId id="3594" r:id="rId17"/>
    <p:sldId id="3638" r:id="rId18"/>
    <p:sldId id="3595" r:id="rId19"/>
    <p:sldId id="3596" r:id="rId20"/>
    <p:sldId id="3639" r:id="rId21"/>
    <p:sldId id="3597" r:id="rId22"/>
    <p:sldId id="3598" r:id="rId23"/>
    <p:sldId id="3600" r:id="rId24"/>
    <p:sldId id="3601" r:id="rId25"/>
    <p:sldId id="3530" r:id="rId26"/>
    <p:sldId id="3562" r:id="rId27"/>
    <p:sldId id="3607" r:id="rId28"/>
    <p:sldId id="3629" r:id="rId29"/>
    <p:sldId id="3631" r:id="rId30"/>
    <p:sldId id="3632" r:id="rId31"/>
    <p:sldId id="3633" r:id="rId32"/>
    <p:sldId id="3634" r:id="rId33"/>
    <p:sldId id="3603" r:id="rId34"/>
    <p:sldId id="3604" r:id="rId35"/>
    <p:sldId id="3605" r:id="rId36"/>
    <p:sldId id="3606" r:id="rId37"/>
    <p:sldId id="3635" r:id="rId38"/>
    <p:sldId id="3557" r:id="rId39"/>
    <p:sldId id="3586" r:id="rId40"/>
    <p:sldId id="1827" r:id="rId41"/>
  </p:sldIdLst>
  <p:sldSz cx="12192000" cy="6858000"/>
  <p:notesSz cx="6858000" cy="9144000"/>
  <p:embeddedFontLst>
    <p:embeddedFont>
      <p:font typeface="Century Gothic" panose="020B0502020202020204" pitchFamily="34" charset="0"/>
      <p:regular r:id="rId45"/>
      <p:bold r:id="rId46"/>
      <p:italic r:id="rId47"/>
      <p:boldItalic r:id="rId48"/>
    </p:embeddedFont>
    <p:embeddedFont>
      <p:font typeface="微软雅黑" panose="020B0503020204020204" pitchFamily="34" charset="-122"/>
      <p:regular r:id="rId49"/>
    </p:embeddedFont>
    <p:embeddedFont>
      <p:font typeface="微软雅黑 Light" panose="020B0502040204020203" pitchFamily="34" charset="-122"/>
      <p:regular r:id="rId50"/>
    </p:embeddedFont>
    <p:embeddedFont>
      <p:font typeface="Wingdings 3" panose="05040102010807070707" pitchFamily="18" charset="2"/>
      <p:regular r:id="rId51"/>
    </p:embeddedFont>
    <p:embeddedFont>
      <p:font typeface="Cambria Math" panose="02040503050406030204" charset="0"/>
      <p:regular r:id="rId52"/>
    </p:embeddedFont>
  </p:embeddedFontLst>
  <p:custDataLst>
    <p:tags r:id="rId53"/>
  </p:custDataLst>
  <p:defaultTextStyle>
    <a:defPPr>
      <a:defRPr lang="zh-CN"/>
    </a:defPPr>
    <a:lvl1pPr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6E6"/>
    <a:srgbClr val="2F5597"/>
    <a:srgbClr val="D6DCE5"/>
    <a:srgbClr val="ED7D4C"/>
    <a:srgbClr val="E2EAEE"/>
    <a:srgbClr val="000000"/>
    <a:srgbClr val="548235"/>
    <a:srgbClr val="E2F0D9"/>
    <a:srgbClr val="80B65B"/>
    <a:srgbClr val="A13F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70" autoAdjust="0"/>
    <p:restoredTop sz="94660"/>
  </p:normalViewPr>
  <p:slideViewPr>
    <p:cSldViewPr snapToGrid="0">
      <p:cViewPr varScale="1">
        <p:scale>
          <a:sx n="86" d="100"/>
          <a:sy n="86" d="100"/>
        </p:scale>
        <p:origin x="120" y="600"/>
      </p:cViewPr>
      <p:guideLst/>
    </p:cSldViewPr>
  </p:slideViewPr>
  <p:notesTextViewPr>
    <p:cViewPr>
      <p:scale>
        <a:sx n="1" d="1"/>
        <a:sy n="1" d="1"/>
      </p:scale>
      <p:origin x="0" y="0"/>
    </p:cViewPr>
  </p:notesTextViewPr>
  <p:sorterViewPr>
    <p:cViewPr>
      <p:scale>
        <a:sx n="100" d="100"/>
        <a:sy n="100" d="100"/>
      </p:scale>
      <p:origin x="0" y="-1797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 Type="http://schemas.openxmlformats.org/officeDocument/2006/relationships/notesMaster" Target="notesMasters/notesMaster1.xml"/><Relationship Id="rId7" Type="http://schemas.openxmlformats.org/officeDocument/2006/relationships/slide" Target="slides/slide1.xml"/><Relationship Id="rId6" Type="http://schemas.openxmlformats.org/officeDocument/2006/relationships/slideMaster" Target="slideMasters/slideMaster5.xml"/><Relationship Id="rId53" Type="http://schemas.openxmlformats.org/officeDocument/2006/relationships/tags" Target="tags/tag288.xml"/><Relationship Id="rId52" Type="http://schemas.openxmlformats.org/officeDocument/2006/relationships/font" Target="fonts/font8.fntdata"/><Relationship Id="rId51" Type="http://schemas.openxmlformats.org/officeDocument/2006/relationships/font" Target="fonts/font7.fntdata"/><Relationship Id="rId50" Type="http://schemas.openxmlformats.org/officeDocument/2006/relationships/font" Target="fonts/font6.fntdata"/><Relationship Id="rId5" Type="http://schemas.openxmlformats.org/officeDocument/2006/relationships/slideMaster" Target="slideMasters/slideMaster4.xml"/><Relationship Id="rId49" Type="http://schemas.openxmlformats.org/officeDocument/2006/relationships/font" Target="fonts/font5.fntdata"/><Relationship Id="rId48" Type="http://schemas.openxmlformats.org/officeDocument/2006/relationships/font" Target="fonts/font4.fntdata"/><Relationship Id="rId47" Type="http://schemas.openxmlformats.org/officeDocument/2006/relationships/font" Target="fonts/font3.fntdata"/><Relationship Id="rId46" Type="http://schemas.openxmlformats.org/officeDocument/2006/relationships/font" Target="fonts/font2.fntdata"/><Relationship Id="rId45" Type="http://schemas.openxmlformats.org/officeDocument/2006/relationships/font" Target="fonts/font1.fntdata"/><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fld id="{276123E4-4C7F-4FE4-BE3C-67F6514FFE8D}"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dirty="0"/>
              <a:t>编辑母版文本样式</a:t>
            </a:r>
            <a:endParaRPr lang="zh-CN" altLang="en-US" noProof="0" dirty="0"/>
          </a:p>
          <a:p>
            <a:pPr lvl="1"/>
            <a:r>
              <a:rPr lang="zh-CN" altLang="en-US" noProof="0" dirty="0"/>
              <a:t>第二级</a:t>
            </a:r>
            <a:endParaRPr lang="zh-CN" altLang="en-US" noProof="0" dirty="0"/>
          </a:p>
          <a:p>
            <a:pPr lvl="2"/>
            <a:r>
              <a:rPr lang="zh-CN" altLang="en-US" noProof="0" dirty="0"/>
              <a:t>第三级</a:t>
            </a:r>
            <a:endParaRPr lang="zh-CN" altLang="en-US" noProof="0" dirty="0"/>
          </a:p>
          <a:p>
            <a:pPr lvl="3"/>
            <a:r>
              <a:rPr lang="zh-CN" altLang="en-US" noProof="0" dirty="0"/>
              <a:t>第四级</a:t>
            </a:r>
            <a:endParaRPr lang="zh-CN" altLang="en-US" noProof="0" dirty="0"/>
          </a:p>
          <a:p>
            <a:pPr lvl="4"/>
            <a:r>
              <a:rPr lang="zh-CN" altLang="en-US" noProof="0" dirty="0"/>
              <a:t>第五级</a:t>
            </a:r>
            <a:endParaRPr lang="zh-CN" altLang="en-US" noProof="0"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fld id="{CD7A2CCA-E5D5-4859-8035-B358016F08F8}"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image" Target="../media/image1.png"/><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1.png"/><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ags" Target="../tags/tag5.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样式2-首页1">
    <p:spTree>
      <p:nvGrpSpPr>
        <p:cNvPr id="1" name=""/>
        <p:cNvGrpSpPr/>
        <p:nvPr/>
      </p:nvGrpSpPr>
      <p:grpSpPr>
        <a:xfrm>
          <a:off x="0" y="0"/>
          <a:ext cx="0" cy="0"/>
          <a:chOff x="0" y="0"/>
          <a:chExt cx="0" cy="0"/>
        </a:xfrm>
      </p:grpSpPr>
      <p:sp>
        <p:nvSpPr>
          <p:cNvPr id="6"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PA-矩形 7"/>
          <p:cNvSpPr/>
          <p:nvPr userDrawn="1">
            <p:custDataLst>
              <p:tags r:id="rId3"/>
            </p:custDataLst>
          </p:nvPr>
        </p:nvSpPr>
        <p:spPr>
          <a:xfrm>
            <a:off x="0" y="0"/>
            <a:ext cx="12192000" cy="6858000"/>
          </a:xfrm>
          <a:prstGeom prst="rect">
            <a:avLst/>
          </a:prstGeom>
          <a:gradFill>
            <a:gsLst>
              <a:gs pos="0">
                <a:srgbClr val="008244"/>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任意多边形: 形状 39"/>
          <p:cNvSpPr/>
          <p:nvPr userDrawn="1"/>
        </p:nvSpPr>
        <p:spPr>
          <a:xfrm>
            <a:off x="221886"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pattFill prst="pct5">
            <a:fgClr>
              <a:schemeClr val="bg1">
                <a:lumMod val="85000"/>
              </a:schemeClr>
            </a:fgClr>
            <a:bgClr>
              <a:schemeClr val="bg1"/>
            </a:bgClr>
          </a:pattFill>
          <a:ln>
            <a:noFill/>
          </a:ln>
          <a:effectLst>
            <a:outerShdw blurRad="190500" sx="101000" sy="1010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任意多边形: 形状 39"/>
          <p:cNvSpPr/>
          <p:nvPr userDrawn="1"/>
        </p:nvSpPr>
        <p:spPr>
          <a:xfrm>
            <a:off x="189674"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任意多边形: 形状 39"/>
          <p:cNvSpPr/>
          <p:nvPr userDrawn="1"/>
        </p:nvSpPr>
        <p:spPr>
          <a:xfrm>
            <a:off x="0"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任意多边形: 形状 74"/>
          <p:cNvSpPr/>
          <p:nvPr userDrawn="1"/>
        </p:nvSpPr>
        <p:spPr>
          <a:xfrm flipV="1">
            <a:off x="660400" y="3829587"/>
            <a:ext cx="6489382"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2" name="标题 47"/>
          <p:cNvSpPr>
            <a:spLocks noGrp="1"/>
          </p:cNvSpPr>
          <p:nvPr>
            <p:ph type="title" hasCustomPrompt="1"/>
          </p:nvPr>
        </p:nvSpPr>
        <p:spPr>
          <a:xfrm>
            <a:off x="671368" y="2616692"/>
            <a:ext cx="7015008" cy="1200329"/>
          </a:xfrm>
          <a:prstGeom prst="rect">
            <a:avLst/>
          </a:prstGeom>
          <a:noFill/>
        </p:spPr>
        <p:txBody>
          <a:bodyPr wrap="square" lIns="0" rtlCol="0">
            <a:spAutoFit/>
          </a:bodyPr>
          <a:lstStyle>
            <a:lvl1pPr>
              <a:lnSpc>
                <a:spcPct val="100000"/>
              </a:lnSpc>
              <a:defRPr lang="zh-CN" altLang="en-US" sz="3600" b="1" spc="100" dirty="0">
                <a:latin typeface="微软雅黑" panose="020B0503020204020204" pitchFamily="34" charset="-122"/>
                <a:ea typeface="微软雅黑" panose="020B0503020204020204" pitchFamily="34" charset="-122"/>
                <a:cs typeface="+mn-ea"/>
              </a:defRPr>
            </a:lvl1pPr>
          </a:lstStyle>
          <a:p>
            <a:pPr marL="0" lvl="0"/>
            <a:r>
              <a:rPr lang="zh-CN" altLang="en-US" dirty="0"/>
              <a:t>请在此输入标题</a:t>
            </a:r>
            <a:br>
              <a:rPr lang="zh-CN" altLang="en-US" dirty="0"/>
            </a:br>
            <a:r>
              <a:rPr lang="zh-CN" altLang="en-US" dirty="0"/>
              <a:t>尽量回车保证标题为两行</a:t>
            </a:r>
            <a:endParaRPr lang="zh-CN" altLang="en-US" dirty="0"/>
          </a:p>
        </p:txBody>
      </p:sp>
      <p:sp>
        <p:nvSpPr>
          <p:cNvPr id="13" name="文本占位符 87"/>
          <p:cNvSpPr>
            <a:spLocks noGrp="1"/>
          </p:cNvSpPr>
          <p:nvPr>
            <p:ph type="body" sz="quarter" idx="13" hasCustomPrompt="1"/>
          </p:nvPr>
        </p:nvSpPr>
        <p:spPr>
          <a:xfrm>
            <a:off x="671367" y="2352090"/>
            <a:ext cx="5137927"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endParaRPr lang="zh-CN" altLang="en-US" dirty="0"/>
          </a:p>
        </p:txBody>
      </p:sp>
      <p:sp>
        <p:nvSpPr>
          <p:cNvPr id="14" name="文本占位符 53"/>
          <p:cNvSpPr>
            <a:spLocks noGrp="1"/>
          </p:cNvSpPr>
          <p:nvPr>
            <p:ph type="body" sz="quarter" idx="16" hasCustomPrompt="1"/>
          </p:nvPr>
        </p:nvSpPr>
        <p:spPr>
          <a:xfrm>
            <a:off x="671366" y="4094394"/>
            <a:ext cx="6221139"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sp>
        <p:nvSpPr>
          <p:cNvPr id="16" name="文本框 15"/>
          <p:cNvSpPr txBox="1"/>
          <p:nvPr userDrawn="1"/>
        </p:nvSpPr>
        <p:spPr>
          <a:xfrm>
            <a:off x="474450" y="318256"/>
            <a:ext cx="2104863" cy="792864"/>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2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BIT </a:t>
            </a:r>
            <a:r>
              <a:rPr kumimoji="0" lang="en-US" altLang="zh-CN" sz="2400" b="1" i="0" u="none" strike="noStrike" kern="1200" cap="none" spc="100" normalizeH="0" baseline="0" noProof="0" dirty="0">
                <a:ln>
                  <a:noFill/>
                </a:ln>
                <a:solidFill>
                  <a:srgbClr val="A2A2A2"/>
                </a:solidFill>
                <a:effectLst/>
                <a:uLnTx/>
                <a:uFillTx/>
                <a:latin typeface="+mn-ea"/>
                <a:ea typeface="+mn-ea"/>
                <a:cs typeface="+mn-cs"/>
              </a:rPr>
              <a:t>▷</a:t>
            </a:r>
            <a:endParaRPr kumimoji="0" lang="zh-CN" altLang="en-US" sz="2400" b="1" i="0" u="none" strike="noStrike" kern="1200" cap="none" spc="100" normalizeH="0" baseline="0" noProof="0" dirty="0">
              <a:ln>
                <a:noFill/>
              </a:ln>
              <a:solidFill>
                <a:srgbClr val="A2A2A2"/>
              </a:solidFill>
              <a:effectLst/>
              <a:uLnTx/>
              <a:uFillTx/>
              <a:latin typeface="+mn-ea"/>
              <a:ea typeface="+mn-ea"/>
              <a:cs typeface="+mn-cs"/>
            </a:endParaRPr>
          </a:p>
        </p:txBody>
      </p:sp>
      <p:pic>
        <p:nvPicPr>
          <p:cNvPr id="23" name="图片 22"/>
          <p:cNvPicPr>
            <a:picLocks noChangeAspect="1"/>
          </p:cNvPicPr>
          <p:nvPr userDrawn="1"/>
        </p:nvPicPr>
        <p:blipFill>
          <a:blip r:embed="rId4"/>
          <a:stretch>
            <a:fillRect/>
          </a:stretch>
        </p:blipFill>
        <p:spPr>
          <a:xfrm>
            <a:off x="8250894" y="-774608"/>
            <a:ext cx="7885491" cy="7588381"/>
          </a:xfrm>
          <a:prstGeom prst="rect">
            <a:avLst/>
          </a:prstGeom>
        </p:spPr>
      </p:pic>
      <p:pic>
        <p:nvPicPr>
          <p:cNvPr id="20" name="图片 19"/>
          <p:cNvPicPr>
            <a:picLocks noChangeAspect="1"/>
          </p:cNvPicPr>
          <p:nvPr userDrawn="1"/>
        </p:nvPicPr>
        <p:blipFill>
          <a:blip r:embed="rId5" cstate="print"/>
          <a:stretch>
            <a:fillRect/>
          </a:stretch>
        </p:blipFill>
        <p:spPr>
          <a:xfrm>
            <a:off x="8250874" y="2196869"/>
            <a:ext cx="3243162" cy="2464261"/>
          </a:xfrm>
          <a:prstGeom prst="rect">
            <a:avLst/>
          </a:prstGeom>
        </p:spPr>
      </p:pic>
      <p:grpSp>
        <p:nvGrpSpPr>
          <p:cNvPr id="2" name="组合 1"/>
          <p:cNvGrpSpPr/>
          <p:nvPr userDrawn="1"/>
        </p:nvGrpSpPr>
        <p:grpSpPr>
          <a:xfrm>
            <a:off x="671368" y="6061309"/>
            <a:ext cx="2479573" cy="304965"/>
            <a:chOff x="671368" y="6061309"/>
            <a:chExt cx="2479573" cy="304965"/>
          </a:xfrm>
        </p:grpSpPr>
        <p:grpSp>
          <p:nvGrpSpPr>
            <p:cNvPr id="74" name="组合 73"/>
            <p:cNvGrpSpPr/>
            <p:nvPr userDrawn="1"/>
          </p:nvGrpSpPr>
          <p:grpSpPr>
            <a:xfrm>
              <a:off x="2098445" y="6064781"/>
              <a:ext cx="1052496" cy="298683"/>
              <a:chOff x="2373567" y="1096524"/>
              <a:chExt cx="2578404" cy="731714"/>
            </a:xfrm>
          </p:grpSpPr>
          <p:sp>
            <p:nvSpPr>
              <p:cNvPr id="8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6"/>
              <p:cNvSpPr/>
              <p:nvPr/>
            </p:nvSpPr>
            <p:spPr bwMode="auto">
              <a:xfrm>
                <a:off x="4620305" y="1246611"/>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91" name="组合 90"/>
              <p:cNvGrpSpPr/>
              <p:nvPr/>
            </p:nvGrpSpPr>
            <p:grpSpPr>
              <a:xfrm>
                <a:off x="2373567" y="1096524"/>
                <a:ext cx="589817" cy="731714"/>
                <a:chOff x="5548313" y="2084388"/>
                <a:chExt cx="547688" cy="679451"/>
              </a:xfrm>
              <a:solidFill>
                <a:schemeClr val="accent3"/>
              </a:solidFill>
            </p:grpSpPr>
            <p:sp>
              <p:nvSpPr>
                <p:cNvPr id="9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2" name="组合 91"/>
              <p:cNvGrpSpPr/>
              <p:nvPr/>
            </p:nvGrpSpPr>
            <p:grpSpPr>
              <a:xfrm>
                <a:off x="3194779" y="1296598"/>
                <a:ext cx="356817" cy="382445"/>
                <a:chOff x="3792874" y="3156423"/>
                <a:chExt cx="331330" cy="355128"/>
              </a:xfrm>
              <a:solidFill>
                <a:schemeClr val="accent3"/>
              </a:solidFill>
            </p:grpSpPr>
            <p:sp>
              <p:nvSpPr>
                <p:cNvPr id="9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75" name="组合 74"/>
            <p:cNvGrpSpPr/>
            <p:nvPr userDrawn="1"/>
          </p:nvGrpSpPr>
          <p:grpSpPr>
            <a:xfrm>
              <a:off x="671368" y="6061309"/>
              <a:ext cx="1100339" cy="304965"/>
              <a:chOff x="2372715" y="161759"/>
              <a:chExt cx="2695608" cy="747103"/>
            </a:xfrm>
          </p:grpSpPr>
          <p:grpSp>
            <p:nvGrpSpPr>
              <p:cNvPr id="76" name="组合 75"/>
              <p:cNvGrpSpPr/>
              <p:nvPr/>
            </p:nvGrpSpPr>
            <p:grpSpPr>
              <a:xfrm>
                <a:off x="3804781" y="283376"/>
                <a:ext cx="521428" cy="548788"/>
                <a:chOff x="6113463" y="3541713"/>
                <a:chExt cx="484188" cy="509588"/>
              </a:xfrm>
              <a:solidFill>
                <a:schemeClr val="accent3"/>
              </a:solidFill>
            </p:grpSpPr>
            <p:sp>
              <p:nvSpPr>
                <p:cNvPr id="8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7" name="组合 76"/>
              <p:cNvGrpSpPr/>
              <p:nvPr/>
            </p:nvGrpSpPr>
            <p:grpSpPr>
              <a:xfrm>
                <a:off x="2372715" y="161759"/>
                <a:ext cx="591521" cy="747103"/>
                <a:chOff x="6108700" y="2066926"/>
                <a:chExt cx="549275" cy="693738"/>
              </a:xfrm>
              <a:solidFill>
                <a:schemeClr val="accent3"/>
              </a:solidFill>
            </p:grpSpPr>
            <p:sp>
              <p:nvSpPr>
                <p:cNvPr id="8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8" name="组合 77"/>
              <p:cNvGrpSpPr/>
              <p:nvPr/>
            </p:nvGrpSpPr>
            <p:grpSpPr>
              <a:xfrm>
                <a:off x="3173775" y="375308"/>
                <a:ext cx="396626" cy="341923"/>
                <a:chOff x="6186488" y="2930526"/>
                <a:chExt cx="368300" cy="317500"/>
              </a:xfrm>
              <a:solidFill>
                <a:schemeClr val="accent3"/>
              </a:solidFill>
            </p:grpSpPr>
            <p:sp>
              <p:nvSpPr>
                <p:cNvPr id="8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9" name="组合 78"/>
              <p:cNvGrpSpPr/>
              <p:nvPr/>
            </p:nvGrpSpPr>
            <p:grpSpPr>
              <a:xfrm>
                <a:off x="4613362" y="313351"/>
                <a:ext cx="454961" cy="453362"/>
                <a:chOff x="11893465" y="1994536"/>
                <a:chExt cx="274986" cy="274018"/>
              </a:xfrm>
              <a:solidFill>
                <a:schemeClr val="accent3"/>
              </a:solidFill>
            </p:grpSpPr>
            <p:sp>
              <p:nvSpPr>
                <p:cNvPr id="8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目录样式3-2">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srcRect r="20215"/>
          <a:stretch>
            <a:fillRect/>
          </a:stretch>
        </p:blipFill>
        <p:spPr>
          <a:xfrm>
            <a:off x="6592525" y="0"/>
            <a:ext cx="5609371" cy="6765696"/>
          </a:xfrm>
          <a:prstGeom prst="rect">
            <a:avLst/>
          </a:prstGeom>
        </p:spPr>
      </p:pic>
      <p:sp>
        <p:nvSpPr>
          <p:cNvPr id="63"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4" name="图片 63"/>
          <p:cNvPicPr>
            <a:picLocks noChangeAspect="1"/>
          </p:cNvPicPr>
          <p:nvPr userDrawn="1"/>
        </p:nvPicPr>
        <p:blipFill>
          <a:blip r:embed="rId3"/>
          <a:stretch>
            <a:fillRect/>
          </a:stretch>
        </p:blipFill>
        <p:spPr>
          <a:xfrm>
            <a:off x="9793498" y="249943"/>
            <a:ext cx="2025400" cy="566914"/>
          </a:xfrm>
          <a:prstGeom prst="rect">
            <a:avLst/>
          </a:prstGeom>
        </p:spPr>
      </p:pic>
      <p:sp>
        <p:nvSpPr>
          <p:cNvPr id="65" name="矩形 64"/>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30" name="组合 29"/>
          <p:cNvGrpSpPr/>
          <p:nvPr userDrawn="1"/>
        </p:nvGrpSpPr>
        <p:grpSpPr>
          <a:xfrm>
            <a:off x="587288" y="6381747"/>
            <a:ext cx="2479573" cy="304965"/>
            <a:chOff x="671368" y="6061309"/>
            <a:chExt cx="2479573" cy="304965"/>
          </a:xfrm>
          <a:solidFill>
            <a:schemeClr val="bg1"/>
          </a:solidFill>
        </p:grpSpPr>
        <p:grpSp>
          <p:nvGrpSpPr>
            <p:cNvPr id="31" name="组合 30"/>
            <p:cNvGrpSpPr/>
            <p:nvPr userDrawn="1"/>
          </p:nvGrpSpPr>
          <p:grpSpPr>
            <a:xfrm>
              <a:off x="2098445" y="6064781"/>
              <a:ext cx="1052496" cy="298683"/>
              <a:chOff x="2373567" y="1096524"/>
              <a:chExt cx="2578404" cy="731714"/>
            </a:xfrm>
            <a:grpFill/>
          </p:grpSpPr>
          <p:sp>
            <p:nvSpPr>
              <p:cNvPr id="46"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7"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48" name="组合 47"/>
              <p:cNvGrpSpPr/>
              <p:nvPr/>
            </p:nvGrpSpPr>
            <p:grpSpPr>
              <a:xfrm>
                <a:off x="2373567" y="1096524"/>
                <a:ext cx="589817" cy="731714"/>
                <a:chOff x="5548313" y="2084388"/>
                <a:chExt cx="547688" cy="679451"/>
              </a:xfrm>
              <a:grpFill/>
            </p:grpSpPr>
            <p:sp>
              <p:nvSpPr>
                <p:cNvPr id="53"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9" name="组合 48"/>
              <p:cNvGrpSpPr/>
              <p:nvPr/>
            </p:nvGrpSpPr>
            <p:grpSpPr>
              <a:xfrm>
                <a:off x="3194779" y="1296598"/>
                <a:ext cx="356817" cy="382445"/>
                <a:chOff x="3792874" y="3156423"/>
                <a:chExt cx="331330" cy="355128"/>
              </a:xfrm>
              <a:grpFill/>
            </p:grpSpPr>
            <p:sp>
              <p:nvSpPr>
                <p:cNvPr id="50"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2" name="组合 31"/>
            <p:cNvGrpSpPr/>
            <p:nvPr userDrawn="1"/>
          </p:nvGrpSpPr>
          <p:grpSpPr>
            <a:xfrm>
              <a:off x="671368" y="6061309"/>
              <a:ext cx="1100339" cy="304965"/>
              <a:chOff x="2372715" y="161759"/>
              <a:chExt cx="2695608" cy="747103"/>
            </a:xfrm>
            <a:grpFill/>
          </p:grpSpPr>
          <p:grpSp>
            <p:nvGrpSpPr>
              <p:cNvPr id="33" name="组合 32"/>
              <p:cNvGrpSpPr/>
              <p:nvPr/>
            </p:nvGrpSpPr>
            <p:grpSpPr>
              <a:xfrm>
                <a:off x="3804781" y="283376"/>
                <a:ext cx="521428" cy="548788"/>
                <a:chOff x="6113463" y="3541713"/>
                <a:chExt cx="484188" cy="509588"/>
              </a:xfrm>
              <a:grpFill/>
            </p:grpSpPr>
            <p:sp>
              <p:nvSpPr>
                <p:cNvPr id="44"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5"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4" name="组合 33"/>
              <p:cNvGrpSpPr/>
              <p:nvPr/>
            </p:nvGrpSpPr>
            <p:grpSpPr>
              <a:xfrm>
                <a:off x="2372715" y="161759"/>
                <a:ext cx="591521" cy="747103"/>
                <a:chOff x="6108700" y="2066926"/>
                <a:chExt cx="549275" cy="693738"/>
              </a:xfrm>
              <a:grpFill/>
            </p:grpSpPr>
            <p:sp>
              <p:nvSpPr>
                <p:cNvPr id="42"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3"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3173775" y="375308"/>
                <a:ext cx="396626" cy="341923"/>
                <a:chOff x="6186488" y="2930526"/>
                <a:chExt cx="368300" cy="317500"/>
              </a:xfrm>
              <a:grpFill/>
            </p:grpSpPr>
            <p:sp>
              <p:nvSpPr>
                <p:cNvPr id="39"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1"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6" name="组合 35"/>
              <p:cNvGrpSpPr/>
              <p:nvPr/>
            </p:nvGrpSpPr>
            <p:grpSpPr>
              <a:xfrm>
                <a:off x="4613362" y="313351"/>
                <a:ext cx="454961" cy="453362"/>
                <a:chOff x="11893465" y="1994536"/>
                <a:chExt cx="274986" cy="274018"/>
              </a:xfrm>
              <a:grpFill/>
            </p:grpSpPr>
            <p:sp>
              <p:nvSpPr>
                <p:cNvPr id="37"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8"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目录样式4">
    <p:spTree>
      <p:nvGrpSpPr>
        <p:cNvPr id="1" name=""/>
        <p:cNvGrpSpPr/>
        <p:nvPr/>
      </p:nvGrpSpPr>
      <p:grpSpPr>
        <a:xfrm>
          <a:off x="0" y="0"/>
          <a:ext cx="0" cy="0"/>
          <a:chOff x="0" y="0"/>
          <a:chExt cx="0" cy="0"/>
        </a:xfrm>
      </p:grpSpPr>
      <p:sp>
        <p:nvSpPr>
          <p:cNvPr id="89" name="椭圆 88"/>
          <p:cNvSpPr/>
          <p:nvPr userDrawn="1"/>
        </p:nvSpPr>
        <p:spPr>
          <a:xfrm>
            <a:off x="-3816599" y="-1541834"/>
            <a:ext cx="8697505" cy="9941668"/>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8" name="椭圆 87"/>
          <p:cNvSpPr/>
          <p:nvPr userDrawn="1"/>
        </p:nvSpPr>
        <p:spPr>
          <a:xfrm>
            <a:off x="-3999568" y="-1541834"/>
            <a:ext cx="8697505" cy="9941668"/>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87" name="图片 86"/>
          <p:cNvPicPr>
            <a:picLocks noChangeAspect="1"/>
          </p:cNvPicPr>
          <p:nvPr userDrawn="1"/>
        </p:nvPicPr>
        <p:blipFill rotWithShape="1">
          <a:blip r:embed="rId2" cstate="print"/>
          <a:srcRect l="18116" t="7030" r="31559" b="11337"/>
          <a:stretch>
            <a:fillRect/>
          </a:stretch>
        </p:blipFill>
        <p:spPr>
          <a:xfrm>
            <a:off x="-1260196" y="1"/>
            <a:ext cx="5919101" cy="6857999"/>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86" name="椭圆 85"/>
          <p:cNvSpPr/>
          <p:nvPr userDrawn="1"/>
        </p:nvSpPr>
        <p:spPr>
          <a:xfrm>
            <a:off x="-4038600" y="-1541834"/>
            <a:ext cx="8697505" cy="9941668"/>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90" name="图片 89"/>
          <p:cNvPicPr>
            <a:picLocks noChangeAspect="1"/>
          </p:cNvPicPr>
          <p:nvPr userDrawn="1"/>
        </p:nvPicPr>
        <p:blipFill>
          <a:blip r:embed="rId3" cstate="print"/>
          <a:stretch>
            <a:fillRect/>
          </a:stretch>
        </p:blipFill>
        <p:spPr>
          <a:xfrm>
            <a:off x="9837818" y="252089"/>
            <a:ext cx="1969223" cy="432990"/>
          </a:xfrm>
          <a:prstGeom prst="rect">
            <a:avLst/>
          </a:prstGeom>
        </p:spPr>
      </p:pic>
    </p:spTree>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页样式1-常规">
    <p:spTree>
      <p:nvGrpSpPr>
        <p:cNvPr id="1" name=""/>
        <p:cNvGrpSpPr/>
        <p:nvPr/>
      </p:nvGrpSpPr>
      <p:grpSpPr>
        <a:xfrm>
          <a:off x="0" y="0"/>
          <a:ext cx="0" cy="0"/>
          <a:chOff x="0" y="0"/>
          <a:chExt cx="0" cy="0"/>
        </a:xfrm>
      </p:grpSpPr>
      <p:cxnSp>
        <p:nvCxnSpPr>
          <p:cNvPr id="2" name="直接连接符 1"/>
          <p:cNvCxnSpPr/>
          <p:nvPr userDrawn="1"/>
        </p:nvCxnSpPr>
        <p:spPr>
          <a:xfrm>
            <a:off x="1550089" y="863157"/>
            <a:ext cx="10318623"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userDrawn="1"/>
        </p:nvSpPr>
        <p:spPr>
          <a:xfrm>
            <a:off x="318632" y="0"/>
            <a:ext cx="1048735" cy="87312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606550"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sp>
        <p:nvSpPr>
          <p:cNvPr id="25" name="矩形 24"/>
          <p:cNvSpPr/>
          <p:nvPr userDrawn="1"/>
        </p:nvSpPr>
        <p:spPr>
          <a:xfrm>
            <a:off x="1378908" y="-1612"/>
            <a:ext cx="167082" cy="87473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pic>
        <p:nvPicPr>
          <p:cNvPr id="57" name="图片 56"/>
          <p:cNvPicPr>
            <a:picLocks noChangeAspect="1"/>
          </p:cNvPicPr>
          <p:nvPr userDrawn="1"/>
        </p:nvPicPr>
        <p:blipFill>
          <a:blip r:embed="rId2" cstate="print"/>
          <a:stretch>
            <a:fillRect/>
          </a:stretch>
        </p:blipFill>
        <p:spPr>
          <a:xfrm>
            <a:off x="9837818" y="347339"/>
            <a:ext cx="1969223" cy="432990"/>
          </a:xfrm>
          <a:prstGeom prst="rect">
            <a:avLst/>
          </a:prstGeom>
        </p:spPr>
      </p:pic>
      <p:cxnSp>
        <p:nvCxnSpPr>
          <p:cNvPr id="7" name="直接连接符 6"/>
          <p:cNvCxnSpPr/>
          <p:nvPr userDrawn="1"/>
        </p:nvCxnSpPr>
        <p:spPr>
          <a:xfrm>
            <a:off x="1366474" y="-17822"/>
            <a:ext cx="0" cy="10794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4" name="组合 83"/>
          <p:cNvGrpSpPr/>
          <p:nvPr userDrawn="1"/>
        </p:nvGrpSpPr>
        <p:grpSpPr>
          <a:xfrm>
            <a:off x="587288" y="6381747"/>
            <a:ext cx="2479573" cy="304965"/>
            <a:chOff x="671368" y="6061309"/>
            <a:chExt cx="2479573" cy="304965"/>
          </a:xfrm>
          <a:solidFill>
            <a:schemeClr val="bg1"/>
          </a:solidFill>
        </p:grpSpPr>
        <p:grpSp>
          <p:nvGrpSpPr>
            <p:cNvPr id="85" name="组合 84"/>
            <p:cNvGrpSpPr/>
            <p:nvPr userDrawn="1"/>
          </p:nvGrpSpPr>
          <p:grpSpPr>
            <a:xfrm>
              <a:off x="2098445" y="6064781"/>
              <a:ext cx="1052496" cy="298683"/>
              <a:chOff x="2373567" y="1096524"/>
              <a:chExt cx="2578404" cy="731714"/>
            </a:xfrm>
            <a:grpFill/>
          </p:grpSpPr>
          <p:sp>
            <p:nvSpPr>
              <p:cNvPr id="10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1"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2" name="组合 101"/>
              <p:cNvGrpSpPr/>
              <p:nvPr/>
            </p:nvGrpSpPr>
            <p:grpSpPr>
              <a:xfrm>
                <a:off x="2373567" y="1096524"/>
                <a:ext cx="589817" cy="731714"/>
                <a:chOff x="5548313" y="2084388"/>
                <a:chExt cx="547688" cy="679451"/>
              </a:xfrm>
              <a:grpFill/>
            </p:grpSpPr>
            <p:sp>
              <p:nvSpPr>
                <p:cNvPr id="10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3" name="组合 102"/>
              <p:cNvGrpSpPr/>
              <p:nvPr/>
            </p:nvGrpSpPr>
            <p:grpSpPr>
              <a:xfrm>
                <a:off x="3194779" y="1296598"/>
                <a:ext cx="356817" cy="382445"/>
                <a:chOff x="3792874" y="3156423"/>
                <a:chExt cx="331330" cy="355128"/>
              </a:xfrm>
              <a:grpFill/>
            </p:grpSpPr>
            <p:sp>
              <p:nvSpPr>
                <p:cNvPr id="10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6" name="组合 85"/>
            <p:cNvGrpSpPr/>
            <p:nvPr userDrawn="1"/>
          </p:nvGrpSpPr>
          <p:grpSpPr>
            <a:xfrm>
              <a:off x="671368" y="6061309"/>
              <a:ext cx="1100339" cy="304965"/>
              <a:chOff x="2372715" y="161759"/>
              <a:chExt cx="2695608" cy="747103"/>
            </a:xfrm>
            <a:grpFill/>
          </p:grpSpPr>
          <p:grpSp>
            <p:nvGrpSpPr>
              <p:cNvPr id="87" name="组合 86"/>
              <p:cNvGrpSpPr/>
              <p:nvPr/>
            </p:nvGrpSpPr>
            <p:grpSpPr>
              <a:xfrm>
                <a:off x="3804781" y="283376"/>
                <a:ext cx="521428" cy="548788"/>
                <a:chOff x="6113463" y="3541713"/>
                <a:chExt cx="484188" cy="509588"/>
              </a:xfrm>
              <a:grpFill/>
            </p:grpSpPr>
            <p:sp>
              <p:nvSpPr>
                <p:cNvPr id="9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8" name="组合 87"/>
              <p:cNvGrpSpPr/>
              <p:nvPr/>
            </p:nvGrpSpPr>
            <p:grpSpPr>
              <a:xfrm>
                <a:off x="2372715" y="161759"/>
                <a:ext cx="591521" cy="747103"/>
                <a:chOff x="6108700" y="2066926"/>
                <a:chExt cx="549275" cy="693738"/>
              </a:xfrm>
              <a:grpFill/>
            </p:grpSpPr>
            <p:sp>
              <p:nvSpPr>
                <p:cNvPr id="9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9" name="组合 88"/>
              <p:cNvGrpSpPr/>
              <p:nvPr/>
            </p:nvGrpSpPr>
            <p:grpSpPr>
              <a:xfrm>
                <a:off x="3173775" y="375308"/>
                <a:ext cx="396626" cy="341923"/>
                <a:chOff x="6186488" y="2930526"/>
                <a:chExt cx="368300" cy="317500"/>
              </a:xfrm>
              <a:grpFill/>
            </p:grpSpPr>
            <p:sp>
              <p:nvSpPr>
                <p:cNvPr id="9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0" name="组合 89"/>
              <p:cNvGrpSpPr/>
              <p:nvPr/>
            </p:nvGrpSpPr>
            <p:grpSpPr>
              <a:xfrm>
                <a:off x="4613362" y="313351"/>
                <a:ext cx="454961" cy="453362"/>
                <a:chOff x="11893465" y="1994536"/>
                <a:chExt cx="274986" cy="274018"/>
              </a:xfrm>
              <a:grpFill/>
            </p:grpSpPr>
            <p:sp>
              <p:nvSpPr>
                <p:cNvPr id="9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页样式1-一段一图-1">
    <p:spTree>
      <p:nvGrpSpPr>
        <p:cNvPr id="1" name=""/>
        <p:cNvGrpSpPr/>
        <p:nvPr/>
      </p:nvGrpSpPr>
      <p:grpSpPr>
        <a:xfrm>
          <a:off x="0" y="0"/>
          <a:ext cx="0" cy="0"/>
          <a:chOff x="0" y="0"/>
          <a:chExt cx="0" cy="0"/>
        </a:xfrm>
      </p:grpSpPr>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4" name="组合 83"/>
          <p:cNvGrpSpPr/>
          <p:nvPr userDrawn="1"/>
        </p:nvGrpSpPr>
        <p:grpSpPr>
          <a:xfrm>
            <a:off x="587288" y="6381747"/>
            <a:ext cx="2479573" cy="304965"/>
            <a:chOff x="671368" y="6061309"/>
            <a:chExt cx="2479573" cy="304965"/>
          </a:xfrm>
          <a:solidFill>
            <a:schemeClr val="bg1"/>
          </a:solidFill>
        </p:grpSpPr>
        <p:grpSp>
          <p:nvGrpSpPr>
            <p:cNvPr id="85" name="组合 84"/>
            <p:cNvGrpSpPr/>
            <p:nvPr userDrawn="1"/>
          </p:nvGrpSpPr>
          <p:grpSpPr>
            <a:xfrm>
              <a:off x="2098445" y="6064781"/>
              <a:ext cx="1052496" cy="298683"/>
              <a:chOff x="2373567" y="1096524"/>
              <a:chExt cx="2578404" cy="731714"/>
            </a:xfrm>
            <a:grpFill/>
          </p:grpSpPr>
          <p:sp>
            <p:nvSpPr>
              <p:cNvPr id="10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1"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2" name="组合 101"/>
              <p:cNvGrpSpPr/>
              <p:nvPr/>
            </p:nvGrpSpPr>
            <p:grpSpPr>
              <a:xfrm>
                <a:off x="2373567" y="1096524"/>
                <a:ext cx="589817" cy="731714"/>
                <a:chOff x="5548313" y="2084388"/>
                <a:chExt cx="547688" cy="679451"/>
              </a:xfrm>
              <a:grpFill/>
            </p:grpSpPr>
            <p:sp>
              <p:nvSpPr>
                <p:cNvPr id="10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3" name="组合 102"/>
              <p:cNvGrpSpPr/>
              <p:nvPr/>
            </p:nvGrpSpPr>
            <p:grpSpPr>
              <a:xfrm>
                <a:off x="3194779" y="1296598"/>
                <a:ext cx="356817" cy="382445"/>
                <a:chOff x="3792874" y="3156423"/>
                <a:chExt cx="331330" cy="355128"/>
              </a:xfrm>
              <a:grpFill/>
            </p:grpSpPr>
            <p:sp>
              <p:nvSpPr>
                <p:cNvPr id="10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6" name="组合 85"/>
            <p:cNvGrpSpPr/>
            <p:nvPr userDrawn="1"/>
          </p:nvGrpSpPr>
          <p:grpSpPr>
            <a:xfrm>
              <a:off x="671368" y="6061309"/>
              <a:ext cx="1100339" cy="304965"/>
              <a:chOff x="2372715" y="161759"/>
              <a:chExt cx="2695608" cy="747103"/>
            </a:xfrm>
            <a:grpFill/>
          </p:grpSpPr>
          <p:grpSp>
            <p:nvGrpSpPr>
              <p:cNvPr id="87" name="组合 86"/>
              <p:cNvGrpSpPr/>
              <p:nvPr/>
            </p:nvGrpSpPr>
            <p:grpSpPr>
              <a:xfrm>
                <a:off x="3804781" y="283376"/>
                <a:ext cx="521428" cy="548788"/>
                <a:chOff x="6113463" y="3541713"/>
                <a:chExt cx="484188" cy="509588"/>
              </a:xfrm>
              <a:grpFill/>
            </p:grpSpPr>
            <p:sp>
              <p:nvSpPr>
                <p:cNvPr id="9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8" name="组合 87"/>
              <p:cNvGrpSpPr/>
              <p:nvPr/>
            </p:nvGrpSpPr>
            <p:grpSpPr>
              <a:xfrm>
                <a:off x="2372715" y="161759"/>
                <a:ext cx="591521" cy="747103"/>
                <a:chOff x="6108700" y="2066926"/>
                <a:chExt cx="549275" cy="693738"/>
              </a:xfrm>
              <a:grpFill/>
            </p:grpSpPr>
            <p:sp>
              <p:nvSpPr>
                <p:cNvPr id="9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9" name="组合 88"/>
              <p:cNvGrpSpPr/>
              <p:nvPr/>
            </p:nvGrpSpPr>
            <p:grpSpPr>
              <a:xfrm>
                <a:off x="3173775" y="375308"/>
                <a:ext cx="396626" cy="341923"/>
                <a:chOff x="6186488" y="2930526"/>
                <a:chExt cx="368300" cy="317500"/>
              </a:xfrm>
              <a:grpFill/>
            </p:grpSpPr>
            <p:sp>
              <p:nvSpPr>
                <p:cNvPr id="9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0" name="组合 89"/>
              <p:cNvGrpSpPr/>
              <p:nvPr/>
            </p:nvGrpSpPr>
            <p:grpSpPr>
              <a:xfrm>
                <a:off x="4613362" y="313351"/>
                <a:ext cx="454961" cy="453362"/>
                <a:chOff x="11893465" y="1994536"/>
                <a:chExt cx="274986" cy="274018"/>
              </a:xfrm>
              <a:grpFill/>
            </p:grpSpPr>
            <p:sp>
              <p:nvSpPr>
                <p:cNvPr id="9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37"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页样式1-一段一图-2">
    <p:spTree>
      <p:nvGrpSpPr>
        <p:cNvPr id="1" name=""/>
        <p:cNvGrpSpPr/>
        <p:nvPr/>
      </p:nvGrpSpPr>
      <p:grpSpPr>
        <a:xfrm>
          <a:off x="0" y="0"/>
          <a:ext cx="0" cy="0"/>
          <a:chOff x="0" y="0"/>
          <a:chExt cx="0" cy="0"/>
        </a:xfrm>
      </p:grpSpPr>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pic>
        <p:nvPicPr>
          <p:cNvPr id="57" name="图片 56"/>
          <p:cNvPicPr>
            <a:picLocks noChangeAspect="1"/>
          </p:cNvPicPr>
          <p:nvPr userDrawn="1"/>
        </p:nvPicPr>
        <p:blipFill>
          <a:blip r:embed="rId2" cstate="print"/>
          <a:stretch>
            <a:fillRect/>
          </a:stretch>
        </p:blipFill>
        <p:spPr>
          <a:xfrm>
            <a:off x="9837818" y="347339"/>
            <a:ext cx="1969223" cy="432990"/>
          </a:xfrm>
          <a:prstGeom prst="rect">
            <a:avLst/>
          </a:prstGeom>
        </p:spPr>
      </p:pic>
      <p:cxnSp>
        <p:nvCxnSpPr>
          <p:cNvPr id="5" name="直接连接符 4"/>
          <p:cNvCxnSpPr/>
          <p:nvPr userDrawn="1"/>
        </p:nvCxnSpPr>
        <p:spPr>
          <a:xfrm>
            <a:off x="11155416" y="6133167"/>
            <a:ext cx="0" cy="7561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页样式2-常规">
    <p:spTree>
      <p:nvGrpSpPr>
        <p:cNvPr id="1" name=""/>
        <p:cNvGrpSpPr/>
        <p:nvPr/>
      </p:nvGrpSpPr>
      <p:grpSpPr>
        <a:xfrm>
          <a:off x="0" y="0"/>
          <a:ext cx="0" cy="0"/>
          <a:chOff x="0" y="0"/>
          <a:chExt cx="0" cy="0"/>
        </a:xfrm>
      </p:grpSpPr>
      <p:sp>
        <p:nvSpPr>
          <p:cNvPr id="12" name="标题 11"/>
          <p:cNvSpPr>
            <a:spLocks noGrp="1"/>
          </p:cNvSpPr>
          <p:nvPr>
            <p:ph type="title"/>
          </p:nvPr>
        </p:nvSpPr>
        <p:spPr>
          <a:xfrm>
            <a:off x="577850"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pic>
        <p:nvPicPr>
          <p:cNvPr id="57" name="图片 56"/>
          <p:cNvPicPr>
            <a:picLocks noChangeAspect="1"/>
          </p:cNvPicPr>
          <p:nvPr userDrawn="1"/>
        </p:nvPicPr>
        <p:blipFill>
          <a:blip r:embed="rId2" cstate="print"/>
          <a:stretch>
            <a:fillRect/>
          </a:stretch>
        </p:blipFill>
        <p:spPr>
          <a:xfrm>
            <a:off x="9790193" y="252089"/>
            <a:ext cx="1969223" cy="432990"/>
          </a:xfrm>
          <a:prstGeom prst="rect">
            <a:avLst/>
          </a:prstGeom>
        </p:spPr>
      </p:pic>
      <p:grpSp>
        <p:nvGrpSpPr>
          <p:cNvPr id="2" name="组合 1"/>
          <p:cNvGrpSpPr/>
          <p:nvPr userDrawn="1"/>
        </p:nvGrpSpPr>
        <p:grpSpPr>
          <a:xfrm>
            <a:off x="-9524" y="122428"/>
            <a:ext cx="559928" cy="699303"/>
            <a:chOff x="-9524" y="122428"/>
            <a:chExt cx="559928" cy="699303"/>
          </a:xfrm>
        </p:grpSpPr>
        <p:sp>
          <p:nvSpPr>
            <p:cNvPr id="85" name="任意多边形: 形状 56"/>
            <p:cNvSpPr/>
            <p:nvPr userDrawn="1"/>
          </p:nvSpPr>
          <p:spPr>
            <a:xfrm>
              <a:off x="-9524" y="122428"/>
              <a:ext cx="559928"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57"/>
            <p:cNvSpPr/>
            <p:nvPr userDrawn="1"/>
          </p:nvSpPr>
          <p:spPr>
            <a:xfrm>
              <a:off x="417309" y="379233"/>
              <a:ext cx="96622"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7" name="直接连接符 86"/>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矩形 87"/>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3" name="组合 82"/>
          <p:cNvGrpSpPr/>
          <p:nvPr userDrawn="1"/>
        </p:nvGrpSpPr>
        <p:grpSpPr>
          <a:xfrm>
            <a:off x="587288" y="6381747"/>
            <a:ext cx="2479573" cy="304965"/>
            <a:chOff x="671368" y="6061309"/>
            <a:chExt cx="2479573" cy="304965"/>
          </a:xfrm>
          <a:solidFill>
            <a:schemeClr val="accent3"/>
          </a:solidFill>
        </p:grpSpPr>
        <p:grpSp>
          <p:nvGrpSpPr>
            <p:cNvPr id="84" name="组合 83"/>
            <p:cNvGrpSpPr/>
            <p:nvPr userDrawn="1"/>
          </p:nvGrpSpPr>
          <p:grpSpPr>
            <a:xfrm>
              <a:off x="2098445" y="6064781"/>
              <a:ext cx="1052496" cy="298683"/>
              <a:chOff x="2373567" y="1096524"/>
              <a:chExt cx="2578404" cy="731714"/>
            </a:xfrm>
            <a:grpFill/>
          </p:grpSpPr>
          <p:sp>
            <p:nvSpPr>
              <p:cNvPr id="104"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5"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6" name="组合 105"/>
              <p:cNvGrpSpPr/>
              <p:nvPr/>
            </p:nvGrpSpPr>
            <p:grpSpPr>
              <a:xfrm>
                <a:off x="2373567" y="1096524"/>
                <a:ext cx="589817" cy="731714"/>
                <a:chOff x="5548313" y="2084388"/>
                <a:chExt cx="547688" cy="679451"/>
              </a:xfrm>
              <a:grpFill/>
            </p:grpSpPr>
            <p:sp>
              <p:nvSpPr>
                <p:cNvPr id="11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7" name="组合 106"/>
              <p:cNvGrpSpPr/>
              <p:nvPr/>
            </p:nvGrpSpPr>
            <p:grpSpPr>
              <a:xfrm>
                <a:off x="3194779" y="1296598"/>
                <a:ext cx="356817" cy="382445"/>
                <a:chOff x="3792874" y="3156423"/>
                <a:chExt cx="331330" cy="355128"/>
              </a:xfrm>
              <a:grpFill/>
            </p:grpSpPr>
            <p:sp>
              <p:nvSpPr>
                <p:cNvPr id="108"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9" name="组合 88"/>
            <p:cNvGrpSpPr/>
            <p:nvPr userDrawn="1"/>
          </p:nvGrpSpPr>
          <p:grpSpPr>
            <a:xfrm>
              <a:off x="671368" y="6061309"/>
              <a:ext cx="1100339" cy="304965"/>
              <a:chOff x="2372715" y="161759"/>
              <a:chExt cx="2695608" cy="747103"/>
            </a:xfrm>
            <a:grpFill/>
          </p:grpSpPr>
          <p:grpSp>
            <p:nvGrpSpPr>
              <p:cNvPr id="91" name="组合 90"/>
              <p:cNvGrpSpPr/>
              <p:nvPr/>
            </p:nvGrpSpPr>
            <p:grpSpPr>
              <a:xfrm>
                <a:off x="3804781" y="283376"/>
                <a:ext cx="521428" cy="548788"/>
                <a:chOff x="6113463" y="3541713"/>
                <a:chExt cx="484188" cy="509588"/>
              </a:xfrm>
              <a:grpFill/>
            </p:grpSpPr>
            <p:sp>
              <p:nvSpPr>
                <p:cNvPr id="10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2" name="组合 91"/>
              <p:cNvGrpSpPr/>
              <p:nvPr/>
            </p:nvGrpSpPr>
            <p:grpSpPr>
              <a:xfrm>
                <a:off x="2372715" y="161759"/>
                <a:ext cx="591521" cy="747103"/>
                <a:chOff x="6108700" y="2066926"/>
                <a:chExt cx="549275" cy="693738"/>
              </a:xfrm>
              <a:grpFill/>
            </p:grpSpPr>
            <p:sp>
              <p:nvSpPr>
                <p:cNvPr id="10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3" name="组合 92"/>
              <p:cNvGrpSpPr/>
              <p:nvPr/>
            </p:nvGrpSpPr>
            <p:grpSpPr>
              <a:xfrm>
                <a:off x="3173775" y="375308"/>
                <a:ext cx="396626" cy="341923"/>
                <a:chOff x="6186488" y="2930526"/>
                <a:chExt cx="368300" cy="317500"/>
              </a:xfrm>
              <a:grpFill/>
            </p:grpSpPr>
            <p:sp>
              <p:nvSpPr>
                <p:cNvPr id="9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4" name="组合 93"/>
              <p:cNvGrpSpPr/>
              <p:nvPr/>
            </p:nvGrpSpPr>
            <p:grpSpPr>
              <a:xfrm>
                <a:off x="4613362" y="313351"/>
                <a:ext cx="454961" cy="453362"/>
                <a:chOff x="11893465" y="1994536"/>
                <a:chExt cx="274986" cy="274018"/>
              </a:xfrm>
              <a:grpFill/>
            </p:grpSpPr>
            <p:sp>
              <p:nvSpPr>
                <p:cNvPr id="9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页样式2-一段一图-1">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3" name="组合 82"/>
          <p:cNvGrpSpPr/>
          <p:nvPr userDrawn="1"/>
        </p:nvGrpSpPr>
        <p:grpSpPr>
          <a:xfrm>
            <a:off x="587288" y="6381747"/>
            <a:ext cx="2479573" cy="304965"/>
            <a:chOff x="671368" y="6061309"/>
            <a:chExt cx="2479573" cy="304965"/>
          </a:xfrm>
          <a:solidFill>
            <a:schemeClr val="accent3"/>
          </a:solidFill>
        </p:grpSpPr>
        <p:grpSp>
          <p:nvGrpSpPr>
            <p:cNvPr id="84" name="组合 83"/>
            <p:cNvGrpSpPr/>
            <p:nvPr userDrawn="1"/>
          </p:nvGrpSpPr>
          <p:grpSpPr>
            <a:xfrm>
              <a:off x="2098445" y="6064781"/>
              <a:ext cx="1052496" cy="298683"/>
              <a:chOff x="2373567" y="1096524"/>
              <a:chExt cx="2578404" cy="731714"/>
            </a:xfrm>
            <a:grpFill/>
          </p:grpSpPr>
          <p:sp>
            <p:nvSpPr>
              <p:cNvPr id="104"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5"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6" name="组合 105"/>
              <p:cNvGrpSpPr/>
              <p:nvPr/>
            </p:nvGrpSpPr>
            <p:grpSpPr>
              <a:xfrm>
                <a:off x="2373567" y="1096524"/>
                <a:ext cx="589817" cy="731714"/>
                <a:chOff x="5548313" y="2084388"/>
                <a:chExt cx="547688" cy="679451"/>
              </a:xfrm>
              <a:grpFill/>
            </p:grpSpPr>
            <p:sp>
              <p:nvSpPr>
                <p:cNvPr id="11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7" name="组合 106"/>
              <p:cNvGrpSpPr/>
              <p:nvPr/>
            </p:nvGrpSpPr>
            <p:grpSpPr>
              <a:xfrm>
                <a:off x="3194779" y="1296598"/>
                <a:ext cx="356817" cy="382445"/>
                <a:chOff x="3792874" y="3156423"/>
                <a:chExt cx="331330" cy="355128"/>
              </a:xfrm>
              <a:grpFill/>
            </p:grpSpPr>
            <p:sp>
              <p:nvSpPr>
                <p:cNvPr id="108"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9" name="组合 88"/>
            <p:cNvGrpSpPr/>
            <p:nvPr userDrawn="1"/>
          </p:nvGrpSpPr>
          <p:grpSpPr>
            <a:xfrm>
              <a:off x="671368" y="6061309"/>
              <a:ext cx="1100339" cy="304965"/>
              <a:chOff x="2372715" y="161759"/>
              <a:chExt cx="2695608" cy="747103"/>
            </a:xfrm>
            <a:grpFill/>
          </p:grpSpPr>
          <p:grpSp>
            <p:nvGrpSpPr>
              <p:cNvPr id="91" name="组合 90"/>
              <p:cNvGrpSpPr/>
              <p:nvPr/>
            </p:nvGrpSpPr>
            <p:grpSpPr>
              <a:xfrm>
                <a:off x="3804781" y="283376"/>
                <a:ext cx="521428" cy="548788"/>
                <a:chOff x="6113463" y="3541713"/>
                <a:chExt cx="484188" cy="509588"/>
              </a:xfrm>
              <a:grpFill/>
            </p:grpSpPr>
            <p:sp>
              <p:nvSpPr>
                <p:cNvPr id="10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2" name="组合 91"/>
              <p:cNvGrpSpPr/>
              <p:nvPr/>
            </p:nvGrpSpPr>
            <p:grpSpPr>
              <a:xfrm>
                <a:off x="2372715" y="161759"/>
                <a:ext cx="591521" cy="747103"/>
                <a:chOff x="6108700" y="2066926"/>
                <a:chExt cx="549275" cy="693738"/>
              </a:xfrm>
              <a:grpFill/>
            </p:grpSpPr>
            <p:sp>
              <p:nvSpPr>
                <p:cNvPr id="10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3" name="组合 92"/>
              <p:cNvGrpSpPr/>
              <p:nvPr/>
            </p:nvGrpSpPr>
            <p:grpSpPr>
              <a:xfrm>
                <a:off x="3173775" y="375308"/>
                <a:ext cx="396626" cy="341923"/>
                <a:chOff x="6186488" y="2930526"/>
                <a:chExt cx="368300" cy="317500"/>
              </a:xfrm>
              <a:grpFill/>
            </p:grpSpPr>
            <p:sp>
              <p:nvSpPr>
                <p:cNvPr id="9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4" name="组合 93"/>
              <p:cNvGrpSpPr/>
              <p:nvPr/>
            </p:nvGrpSpPr>
            <p:grpSpPr>
              <a:xfrm>
                <a:off x="4613362" y="313351"/>
                <a:ext cx="454961" cy="453362"/>
                <a:chOff x="11893465" y="1994536"/>
                <a:chExt cx="274986" cy="274018"/>
              </a:xfrm>
              <a:grpFill/>
            </p:grpSpPr>
            <p:sp>
              <p:nvSpPr>
                <p:cNvPr id="9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36"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页样式2-一段一图-2">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sp>
        <p:nvSpPr>
          <p:cNvPr id="88" name="矩形 87"/>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cstate="print"/>
          <a:stretch>
            <a:fillRect/>
          </a:stretch>
        </p:blipFill>
        <p:spPr>
          <a:xfrm>
            <a:off x="9790193" y="252089"/>
            <a:ext cx="1969223" cy="432990"/>
          </a:xfrm>
          <a:prstGeom prst="rect">
            <a:avLst/>
          </a:prstGeom>
        </p:spPr>
      </p:pic>
    </p:spTree>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页样式3-常规">
    <p:spTree>
      <p:nvGrpSpPr>
        <p:cNvPr id="1" name=""/>
        <p:cNvGrpSpPr/>
        <p:nvPr/>
      </p:nvGrpSpPr>
      <p:grpSpPr>
        <a:xfrm>
          <a:off x="0" y="0"/>
          <a:ext cx="0" cy="0"/>
          <a:chOff x="0" y="0"/>
          <a:chExt cx="0" cy="0"/>
        </a:xfrm>
      </p:grpSpPr>
      <p:sp>
        <p:nvSpPr>
          <p:cNvPr id="32" name="任意多边形: 形状 77"/>
          <p:cNvSpPr/>
          <p:nvPr userDrawn="1"/>
        </p:nvSpPr>
        <p:spPr>
          <a:xfrm>
            <a:off x="10114068" y="210207"/>
            <a:ext cx="2789025"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sp>
        <p:nvSpPr>
          <p:cNvPr id="4" name="平行四边形 3"/>
          <p:cNvSpPr/>
          <p:nvPr userDrawn="1"/>
        </p:nvSpPr>
        <p:spPr>
          <a:xfrm>
            <a:off x="198120" y="302341"/>
            <a:ext cx="746398" cy="342128"/>
          </a:xfrm>
          <a:prstGeom prst="parallelogram">
            <a:avLst>
              <a:gd name="adj" fmla="val 25000"/>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cxnSp>
        <p:nvCxnSpPr>
          <p:cNvPr id="96" name="直接连接符 95"/>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标题 11"/>
          <p:cNvSpPr>
            <a:spLocks noGrp="1"/>
          </p:cNvSpPr>
          <p:nvPr>
            <p:ph type="title"/>
          </p:nvPr>
        </p:nvSpPr>
        <p:spPr>
          <a:xfrm>
            <a:off x="949325"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pic>
        <p:nvPicPr>
          <p:cNvPr id="98" name="图片 97"/>
          <p:cNvPicPr>
            <a:picLocks noChangeAspect="1"/>
          </p:cNvPicPr>
          <p:nvPr userDrawn="1"/>
        </p:nvPicPr>
        <p:blipFill>
          <a:blip r:embed="rId2"/>
          <a:stretch>
            <a:fillRect/>
          </a:stretch>
        </p:blipFill>
        <p:spPr>
          <a:xfrm>
            <a:off x="10277475" y="241566"/>
            <a:ext cx="1819275" cy="509219"/>
          </a:xfrm>
          <a:prstGeom prst="rect">
            <a:avLst/>
          </a:prstGeom>
        </p:spPr>
      </p:pic>
      <p:grpSp>
        <p:nvGrpSpPr>
          <p:cNvPr id="33" name="组合 32"/>
          <p:cNvGrpSpPr/>
          <p:nvPr userDrawn="1"/>
        </p:nvGrpSpPr>
        <p:grpSpPr>
          <a:xfrm>
            <a:off x="587288" y="6381747"/>
            <a:ext cx="2479573" cy="304965"/>
            <a:chOff x="671368" y="6061309"/>
            <a:chExt cx="2479573" cy="304965"/>
          </a:xfrm>
          <a:solidFill>
            <a:schemeClr val="accent3"/>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0"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1" name="组合 50"/>
              <p:cNvGrpSpPr/>
              <p:nvPr/>
            </p:nvGrpSpPr>
            <p:grpSpPr>
              <a:xfrm>
                <a:off x="2373567" y="1096524"/>
                <a:ext cx="589817" cy="731714"/>
                <a:chOff x="5548313" y="2084388"/>
                <a:chExt cx="547688" cy="679451"/>
              </a:xfrm>
              <a:grpFill/>
            </p:grpSpPr>
            <p:sp>
              <p:nvSpPr>
                <p:cNvPr id="5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2" name="组合 51"/>
              <p:cNvGrpSpPr/>
              <p:nvPr/>
            </p:nvGrpSpPr>
            <p:grpSpPr>
              <a:xfrm>
                <a:off x="3194779" y="1296598"/>
                <a:ext cx="356817" cy="382445"/>
                <a:chOff x="3792874" y="3156423"/>
                <a:chExt cx="331330" cy="355128"/>
              </a:xfrm>
              <a:grpFill/>
            </p:grpSpPr>
            <p:sp>
              <p:nvSpPr>
                <p:cNvPr id="5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p:cNvGrpSpPr/>
              <p:nvPr/>
            </p:nvGrpSpPr>
            <p:grpSpPr>
              <a:xfrm>
                <a:off x="3804781" y="283376"/>
                <a:ext cx="521428" cy="548788"/>
                <a:chOff x="6113463" y="3541713"/>
                <a:chExt cx="484188" cy="509588"/>
              </a:xfrm>
              <a:grpFill/>
            </p:grpSpPr>
            <p:sp>
              <p:nvSpPr>
                <p:cNvPr id="4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2372715" y="161759"/>
                <a:ext cx="591521" cy="747103"/>
                <a:chOff x="6108700" y="2066926"/>
                <a:chExt cx="549275" cy="693738"/>
              </a:xfrm>
              <a:grpFill/>
            </p:grpSpPr>
            <p:sp>
              <p:nvSpPr>
                <p:cNvPr id="4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8" name="组合 37"/>
              <p:cNvGrpSpPr/>
              <p:nvPr/>
            </p:nvGrpSpPr>
            <p:grpSpPr>
              <a:xfrm>
                <a:off x="3173775" y="375308"/>
                <a:ext cx="396626" cy="341923"/>
                <a:chOff x="6186488" y="2930526"/>
                <a:chExt cx="368300" cy="317500"/>
              </a:xfrm>
              <a:grpFill/>
            </p:grpSpPr>
            <p:sp>
              <p:nvSpPr>
                <p:cNvPr id="4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9" name="组合 38"/>
              <p:cNvGrpSpPr/>
              <p:nvPr/>
            </p:nvGrpSpPr>
            <p:grpSpPr>
              <a:xfrm>
                <a:off x="4613362" y="313351"/>
                <a:ext cx="454961" cy="453362"/>
                <a:chOff x="11893465" y="1994536"/>
                <a:chExt cx="274986" cy="274018"/>
              </a:xfrm>
              <a:grpFill/>
            </p:grpSpPr>
            <p:sp>
              <p:nvSpPr>
                <p:cNvPr id="4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页样式3-一段一图-1">
    <p:spTree>
      <p:nvGrpSpPr>
        <p:cNvPr id="1" name=""/>
        <p:cNvGrpSpPr/>
        <p:nvPr/>
      </p:nvGrpSpPr>
      <p:grpSpPr>
        <a:xfrm>
          <a:off x="0" y="0"/>
          <a:ext cx="0" cy="0"/>
          <a:chOff x="0" y="0"/>
          <a:chExt cx="0" cy="0"/>
        </a:xfrm>
      </p:grpSpPr>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cxnSp>
        <p:nvCxnSpPr>
          <p:cNvPr id="96" name="直接连接符 95"/>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grpSp>
        <p:nvGrpSpPr>
          <p:cNvPr id="33" name="组合 32"/>
          <p:cNvGrpSpPr/>
          <p:nvPr userDrawn="1"/>
        </p:nvGrpSpPr>
        <p:grpSpPr>
          <a:xfrm>
            <a:off x="587288" y="6381747"/>
            <a:ext cx="2479573" cy="304965"/>
            <a:chOff x="671368" y="6061309"/>
            <a:chExt cx="2479573" cy="304965"/>
          </a:xfrm>
          <a:solidFill>
            <a:schemeClr val="accent3"/>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0"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1" name="组合 50"/>
              <p:cNvGrpSpPr/>
              <p:nvPr/>
            </p:nvGrpSpPr>
            <p:grpSpPr>
              <a:xfrm>
                <a:off x="2373567" y="1096524"/>
                <a:ext cx="589817" cy="731714"/>
                <a:chOff x="5548313" y="2084388"/>
                <a:chExt cx="547688" cy="679451"/>
              </a:xfrm>
              <a:grpFill/>
            </p:grpSpPr>
            <p:sp>
              <p:nvSpPr>
                <p:cNvPr id="5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2" name="组合 51"/>
              <p:cNvGrpSpPr/>
              <p:nvPr/>
            </p:nvGrpSpPr>
            <p:grpSpPr>
              <a:xfrm>
                <a:off x="3194779" y="1296598"/>
                <a:ext cx="356817" cy="382445"/>
                <a:chOff x="3792874" y="3156423"/>
                <a:chExt cx="331330" cy="355128"/>
              </a:xfrm>
              <a:grpFill/>
            </p:grpSpPr>
            <p:sp>
              <p:nvSpPr>
                <p:cNvPr id="5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p:cNvGrpSpPr/>
              <p:nvPr/>
            </p:nvGrpSpPr>
            <p:grpSpPr>
              <a:xfrm>
                <a:off x="3804781" y="283376"/>
                <a:ext cx="521428" cy="548788"/>
                <a:chOff x="6113463" y="3541713"/>
                <a:chExt cx="484188" cy="509588"/>
              </a:xfrm>
              <a:grpFill/>
            </p:grpSpPr>
            <p:sp>
              <p:nvSpPr>
                <p:cNvPr id="4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2372715" y="161759"/>
                <a:ext cx="591521" cy="747103"/>
                <a:chOff x="6108700" y="2066926"/>
                <a:chExt cx="549275" cy="693738"/>
              </a:xfrm>
              <a:grpFill/>
            </p:grpSpPr>
            <p:sp>
              <p:nvSpPr>
                <p:cNvPr id="4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8" name="组合 37"/>
              <p:cNvGrpSpPr/>
              <p:nvPr/>
            </p:nvGrpSpPr>
            <p:grpSpPr>
              <a:xfrm>
                <a:off x="3173775" y="375308"/>
                <a:ext cx="396626" cy="341923"/>
                <a:chOff x="6186488" y="2930526"/>
                <a:chExt cx="368300" cy="317500"/>
              </a:xfrm>
              <a:grpFill/>
            </p:grpSpPr>
            <p:sp>
              <p:nvSpPr>
                <p:cNvPr id="4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9" name="组合 38"/>
              <p:cNvGrpSpPr/>
              <p:nvPr/>
            </p:nvGrpSpPr>
            <p:grpSpPr>
              <a:xfrm>
                <a:off x="4613362" y="313351"/>
                <a:ext cx="454961" cy="453362"/>
                <a:chOff x="11893465" y="1994536"/>
                <a:chExt cx="274986" cy="274018"/>
              </a:xfrm>
              <a:grpFill/>
            </p:grpSpPr>
            <p:sp>
              <p:nvSpPr>
                <p:cNvPr id="4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样式2-首页2">
    <p:spTree>
      <p:nvGrpSpPr>
        <p:cNvPr id="1" name=""/>
        <p:cNvGrpSpPr/>
        <p:nvPr/>
      </p:nvGrpSpPr>
      <p:grpSpPr>
        <a:xfrm>
          <a:off x="0" y="0"/>
          <a:ext cx="0" cy="0"/>
          <a:chOff x="0" y="0"/>
          <a:chExt cx="0" cy="0"/>
        </a:xfrm>
      </p:grpSpPr>
      <p:sp>
        <p:nvSpPr>
          <p:cNvPr id="35" name="PA-矩形 7"/>
          <p:cNvSpPr/>
          <p:nvPr userDrawn="1">
            <p:custDataLst>
              <p:tags r:id="rId2"/>
            </p:custDataLst>
          </p:nvPr>
        </p:nvSpPr>
        <p:spPr>
          <a:xfrm>
            <a:off x="11373037" y="1"/>
            <a:ext cx="818963"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3" name="PA-矩形 7"/>
          <p:cNvSpPr/>
          <p:nvPr userDrawn="1">
            <p:custDataLst>
              <p:tags r:id="rId3"/>
            </p:custDataLst>
          </p:nvPr>
        </p:nvSpPr>
        <p:spPr>
          <a:xfrm>
            <a:off x="0" y="0"/>
            <a:ext cx="113793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1" name="直接连接符 10"/>
          <p:cNvCxnSpPr/>
          <p:nvPr userDrawn="1"/>
        </p:nvCxnSpPr>
        <p:spPr>
          <a:xfrm>
            <a:off x="1137303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4"/>
          <a:stretch>
            <a:fillRect/>
          </a:stretch>
        </p:blipFill>
        <p:spPr>
          <a:xfrm>
            <a:off x="-2610651" y="161103"/>
            <a:ext cx="6791691" cy="6535792"/>
          </a:xfrm>
          <a:prstGeom prst="rect">
            <a:avLst/>
          </a:prstGeom>
        </p:spPr>
      </p:pic>
      <p:sp>
        <p:nvSpPr>
          <p:cNvPr id="3" name="矩形 2"/>
          <p:cNvSpPr/>
          <p:nvPr userDrawn="1"/>
        </p:nvSpPr>
        <p:spPr>
          <a:xfrm>
            <a:off x="0" y="1504950"/>
            <a:ext cx="12192000" cy="3848100"/>
          </a:xfrm>
          <a:prstGeom prst="rect">
            <a:avLst/>
          </a:prstGeom>
          <a:solidFill>
            <a:schemeClr val="bg1"/>
          </a:solidFill>
          <a:ln>
            <a:noFill/>
          </a:ln>
          <a:effectLst>
            <a:outerShdw blurRad="1016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1" name="任意多边形: 形状 30"/>
          <p:cNvSpPr/>
          <p:nvPr userDrawn="1"/>
        </p:nvSpPr>
        <p:spPr>
          <a:xfrm flipV="1">
            <a:off x="5143364" y="3786901"/>
            <a:ext cx="6236023"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8" name="标题 47"/>
          <p:cNvSpPr>
            <a:spLocks noGrp="1"/>
          </p:cNvSpPr>
          <p:nvPr>
            <p:ph type="title" hasCustomPrompt="1"/>
          </p:nvPr>
        </p:nvSpPr>
        <p:spPr>
          <a:xfrm>
            <a:off x="5143364" y="2558484"/>
            <a:ext cx="6206079" cy="1200329"/>
          </a:xfrm>
          <a:prstGeom prst="rect">
            <a:avLst/>
          </a:prstGeom>
          <a:noFill/>
        </p:spPr>
        <p:txBody>
          <a:bodyPr wrap="square" lIns="0" rtlCol="0">
            <a:spAutoFit/>
          </a:bodyPr>
          <a:lstStyle>
            <a:lvl1pPr>
              <a:lnSpc>
                <a:spcPct val="100000"/>
              </a:lnSpc>
              <a:defRPr lang="zh-CN" altLang="en-US" sz="3600" b="1" spc="100" dirty="0">
                <a:latin typeface="+mn-ea"/>
                <a:ea typeface="+mn-ea"/>
                <a:cs typeface="+mn-ea"/>
              </a:defRPr>
            </a:lvl1pPr>
          </a:lstStyle>
          <a:p>
            <a:pPr marL="0" lvl="0"/>
            <a:r>
              <a:rPr lang="zh-CN" altLang="en-US" dirty="0"/>
              <a:t>请在此输入标题</a:t>
            </a:r>
            <a:br>
              <a:rPr lang="zh-CN" altLang="en-US" dirty="0"/>
            </a:br>
            <a:r>
              <a:rPr lang="zh-CN" altLang="en-US" dirty="0"/>
              <a:t>尽量回车保证标题为两行</a:t>
            </a:r>
            <a:endParaRPr lang="zh-CN" altLang="en-US" dirty="0"/>
          </a:p>
        </p:txBody>
      </p:sp>
      <p:sp>
        <p:nvSpPr>
          <p:cNvPr id="60" name="文本占位符 87"/>
          <p:cNvSpPr>
            <a:spLocks noGrp="1"/>
          </p:cNvSpPr>
          <p:nvPr>
            <p:ph type="body" sz="quarter" idx="13" hasCustomPrompt="1"/>
          </p:nvPr>
        </p:nvSpPr>
        <p:spPr>
          <a:xfrm>
            <a:off x="5137014" y="2329801"/>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endParaRPr lang="zh-CN" altLang="en-US" dirty="0"/>
          </a:p>
        </p:txBody>
      </p:sp>
      <p:sp>
        <p:nvSpPr>
          <p:cNvPr id="38" name="文本占位符 53"/>
          <p:cNvSpPr>
            <a:spLocks noGrp="1"/>
          </p:cNvSpPr>
          <p:nvPr>
            <p:ph type="body" sz="quarter" idx="16" hasCustomPrompt="1"/>
          </p:nvPr>
        </p:nvSpPr>
        <p:spPr>
          <a:xfrm>
            <a:off x="5143364" y="4185030"/>
            <a:ext cx="6229674"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pic>
        <p:nvPicPr>
          <p:cNvPr id="8" name="图片 7"/>
          <p:cNvPicPr>
            <a:picLocks noChangeAspect="1"/>
          </p:cNvPicPr>
          <p:nvPr userDrawn="1"/>
        </p:nvPicPr>
        <p:blipFill>
          <a:blip r:embed="rId5" cstate="print"/>
          <a:stretch>
            <a:fillRect/>
          </a:stretch>
        </p:blipFill>
        <p:spPr>
          <a:xfrm>
            <a:off x="1111261" y="2359437"/>
            <a:ext cx="2855386" cy="2169616"/>
          </a:xfrm>
          <a:prstGeom prst="rect">
            <a:avLst/>
          </a:prstGeom>
        </p:spPr>
      </p:pic>
    </p:spTree>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页样式４-常规">
    <p:spTree>
      <p:nvGrpSpPr>
        <p:cNvPr id="1" name=""/>
        <p:cNvGrpSpPr/>
        <p:nvPr/>
      </p:nvGrpSpPr>
      <p:grpSpPr>
        <a:xfrm>
          <a:off x="0" y="0"/>
          <a:ext cx="0" cy="0"/>
          <a:chOff x="0" y="0"/>
          <a:chExt cx="0" cy="0"/>
        </a:xfrm>
      </p:grpSpPr>
      <p:cxnSp>
        <p:nvCxnSpPr>
          <p:cNvPr id="2" name="直接连接符 1"/>
          <p:cNvCxnSpPr/>
          <p:nvPr userDrawn="1"/>
        </p:nvCxnSpPr>
        <p:spPr>
          <a:xfrm>
            <a:off x="1366474" y="863157"/>
            <a:ext cx="1050223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userDrawn="1"/>
        </p:nvSpPr>
        <p:spPr>
          <a:xfrm>
            <a:off x="318632" y="0"/>
            <a:ext cx="1048735" cy="87312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368806"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6632" y="6351003"/>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14"/>
          <p:cNvPicPr>
            <a:picLocks noChangeAspect="1"/>
          </p:cNvPicPr>
          <p:nvPr userDrawn="1"/>
        </p:nvPicPr>
        <p:blipFill>
          <a:blip r:embed="rId3"/>
          <a:srcRect/>
          <a:stretch>
            <a:fillRect/>
          </a:stretch>
        </p:blipFill>
        <p:spPr bwMode="auto">
          <a:xfrm>
            <a:off x="409575" y="6269038"/>
            <a:ext cx="18176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页样式４-一段一图-1">
    <p:spTree>
      <p:nvGrpSpPr>
        <p:cNvPr id="1" name=""/>
        <p:cNvGrpSpPr/>
        <p:nvPr/>
      </p:nvGrpSpPr>
      <p:grpSpPr>
        <a:xfrm>
          <a:off x="0" y="0"/>
          <a:ext cx="0" cy="0"/>
          <a:chOff x="0" y="0"/>
          <a:chExt cx="0" cy="0"/>
        </a:xfrm>
      </p:grpSpPr>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6632" y="6351003"/>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60" name="图片 14"/>
          <p:cNvPicPr>
            <a:picLocks noChangeAspect="1"/>
          </p:cNvPicPr>
          <p:nvPr userDrawn="1"/>
        </p:nvPicPr>
        <p:blipFill>
          <a:blip r:embed="rId2"/>
          <a:srcRect/>
          <a:stretch>
            <a:fillRect/>
          </a:stretch>
        </p:blipFill>
        <p:spPr bwMode="auto">
          <a:xfrm>
            <a:off x="409575" y="6269038"/>
            <a:ext cx="18176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内页样式４-一段一图-2">
    <p:spTree>
      <p:nvGrpSpPr>
        <p:cNvPr id="1" name=""/>
        <p:cNvGrpSpPr/>
        <p:nvPr/>
      </p:nvGrpSpPr>
      <p:grpSpPr>
        <a:xfrm>
          <a:off x="0" y="0"/>
          <a:ext cx="0" cy="0"/>
          <a:chOff x="0" y="0"/>
          <a:chExt cx="0" cy="0"/>
        </a:xfrm>
      </p:grpSpPr>
      <p:cxnSp>
        <p:nvCxnSpPr>
          <p:cNvPr id="2" name="直接连接符 1"/>
          <p:cNvCxnSpPr/>
          <p:nvPr userDrawn="1"/>
        </p:nvCxnSpPr>
        <p:spPr>
          <a:xfrm>
            <a:off x="10185149" y="863157"/>
            <a:ext cx="168356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内页样式5-常规">
    <p:spTree>
      <p:nvGrpSpPr>
        <p:cNvPr id="1" name=""/>
        <p:cNvGrpSpPr/>
        <p:nvPr/>
      </p:nvGrpSpPr>
      <p:grpSpPr>
        <a:xfrm>
          <a:off x="0" y="0"/>
          <a:ext cx="0" cy="0"/>
          <a:chOff x="0" y="0"/>
          <a:chExt cx="0" cy="0"/>
        </a:xfrm>
      </p:grpSpPr>
      <p:sp>
        <p:nvSpPr>
          <p:cNvPr id="12" name="标题 11"/>
          <p:cNvSpPr>
            <a:spLocks noGrp="1"/>
          </p:cNvSpPr>
          <p:nvPr>
            <p:ph type="title"/>
          </p:nvPr>
        </p:nvSpPr>
        <p:spPr>
          <a:xfrm>
            <a:off x="749863"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pic>
        <p:nvPicPr>
          <p:cNvPr id="57" name="图片 56"/>
          <p:cNvPicPr>
            <a:picLocks noChangeAspect="1"/>
          </p:cNvPicPr>
          <p:nvPr userDrawn="1"/>
        </p:nvPicPr>
        <p:blipFill rotWithShape="1">
          <a:blip r:embed="rId2" cstate="print"/>
          <a:srcRect l="-333"/>
          <a:stretch>
            <a:fillRect/>
          </a:stretch>
        </p:blipFill>
        <p:spPr>
          <a:xfrm>
            <a:off x="11282579" y="252089"/>
            <a:ext cx="432990" cy="432990"/>
          </a:xfrm>
          <a:prstGeom prst="rect">
            <a:avLst/>
          </a:prstGeom>
        </p:spPr>
      </p:pic>
      <p:cxnSp>
        <p:nvCxnSpPr>
          <p:cNvPr id="87" name="直接连接符 86"/>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userDrawn="1"/>
        </p:nvGrpSpPr>
        <p:grpSpPr>
          <a:xfrm>
            <a:off x="-511603" y="253621"/>
            <a:ext cx="1221064" cy="438825"/>
            <a:chOff x="-529708" y="381991"/>
            <a:chExt cx="1221064" cy="438825"/>
          </a:xfrm>
        </p:grpSpPr>
        <p:sp>
          <p:nvSpPr>
            <p:cNvPr id="58" name="梯形 57"/>
            <p:cNvSpPr/>
            <p:nvPr userDrawn="1"/>
          </p:nvSpPr>
          <p:spPr>
            <a:xfrm rot="16200000">
              <a:off x="-107121" y="-40596"/>
              <a:ext cx="375890" cy="1221064"/>
            </a:xfrm>
            <a:prstGeom prst="trapezoid">
              <a:avLst>
                <a:gd name="adj" fmla="val 7230"/>
              </a:avLst>
            </a:prstGeom>
            <a:gradFill>
              <a:gsLst>
                <a:gs pos="100000">
                  <a:schemeClr val="accent1"/>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梯形 58"/>
            <p:cNvSpPr/>
            <p:nvPr userDrawn="1"/>
          </p:nvSpPr>
          <p:spPr>
            <a:xfrm rot="16200000">
              <a:off x="-79397" y="146495"/>
              <a:ext cx="267255" cy="1058332"/>
            </a:xfrm>
            <a:prstGeom prst="trapezoid">
              <a:avLst>
                <a:gd name="adj" fmla="val 7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梯形 59"/>
            <p:cNvSpPr/>
            <p:nvPr userDrawn="1"/>
          </p:nvSpPr>
          <p:spPr>
            <a:xfrm rot="16200000">
              <a:off x="-95133" y="158023"/>
              <a:ext cx="267255" cy="1058332"/>
            </a:xfrm>
            <a:prstGeom prst="trapezoid">
              <a:avLst>
                <a:gd name="adj" fmla="val 7230"/>
              </a:avLst>
            </a:prstGeom>
            <a:gradFill flip="none" rotWithShape="1">
              <a:gsLst>
                <a:gs pos="100000">
                  <a:schemeClr val="accent4"/>
                </a:gs>
                <a:gs pos="0">
                  <a:schemeClr val="accent4">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userDrawn="1"/>
        </p:nvGrpSpPr>
        <p:grpSpPr>
          <a:xfrm>
            <a:off x="587288" y="6381747"/>
            <a:ext cx="2479573" cy="304965"/>
            <a:chOff x="671368" y="6061309"/>
            <a:chExt cx="2479573" cy="304965"/>
          </a:xfrm>
          <a:solidFill>
            <a:schemeClr val="accent3"/>
          </a:solidFill>
        </p:grpSpPr>
        <p:grpSp>
          <p:nvGrpSpPr>
            <p:cNvPr id="62" name="组合 61"/>
            <p:cNvGrpSpPr/>
            <p:nvPr userDrawn="1"/>
          </p:nvGrpSpPr>
          <p:grpSpPr>
            <a:xfrm>
              <a:off x="2098445" y="6064781"/>
              <a:ext cx="1052496" cy="298683"/>
              <a:chOff x="2373567" y="1096524"/>
              <a:chExt cx="2578404" cy="731714"/>
            </a:xfrm>
            <a:grpFill/>
          </p:grpSpPr>
          <p:sp>
            <p:nvSpPr>
              <p:cNvPr id="77"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78"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79" name="组合 78"/>
              <p:cNvGrpSpPr/>
              <p:nvPr/>
            </p:nvGrpSpPr>
            <p:grpSpPr>
              <a:xfrm>
                <a:off x="2373567" y="1096524"/>
                <a:ext cx="589817" cy="731714"/>
                <a:chOff x="5548313" y="2084388"/>
                <a:chExt cx="547688" cy="679451"/>
              </a:xfrm>
              <a:grpFill/>
            </p:grpSpPr>
            <p:sp>
              <p:nvSpPr>
                <p:cNvPr id="8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0" name="组合 79"/>
              <p:cNvGrpSpPr/>
              <p:nvPr/>
            </p:nvGrpSpPr>
            <p:grpSpPr>
              <a:xfrm>
                <a:off x="3194779" y="1296598"/>
                <a:ext cx="356817" cy="382445"/>
                <a:chOff x="3792874" y="3156423"/>
                <a:chExt cx="331330" cy="355128"/>
              </a:xfrm>
              <a:grpFill/>
            </p:grpSpPr>
            <p:sp>
              <p:nvSpPr>
                <p:cNvPr id="81"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63" name="组合 62"/>
            <p:cNvGrpSpPr/>
            <p:nvPr userDrawn="1"/>
          </p:nvGrpSpPr>
          <p:grpSpPr>
            <a:xfrm>
              <a:off x="671368" y="6061309"/>
              <a:ext cx="1100339" cy="304965"/>
              <a:chOff x="2372715" y="161759"/>
              <a:chExt cx="2695608" cy="747103"/>
            </a:xfrm>
            <a:grpFill/>
          </p:grpSpPr>
          <p:grpSp>
            <p:nvGrpSpPr>
              <p:cNvPr id="64" name="组合 63"/>
              <p:cNvGrpSpPr/>
              <p:nvPr/>
            </p:nvGrpSpPr>
            <p:grpSpPr>
              <a:xfrm>
                <a:off x="3804781" y="283376"/>
                <a:ext cx="521428" cy="548788"/>
                <a:chOff x="6113463" y="3541713"/>
                <a:chExt cx="484188" cy="509588"/>
              </a:xfrm>
              <a:grpFill/>
            </p:grpSpPr>
            <p:sp>
              <p:nvSpPr>
                <p:cNvPr id="7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5" name="组合 64"/>
              <p:cNvGrpSpPr/>
              <p:nvPr/>
            </p:nvGrpSpPr>
            <p:grpSpPr>
              <a:xfrm>
                <a:off x="2372715" y="161759"/>
                <a:ext cx="591521" cy="747103"/>
                <a:chOff x="6108700" y="2066926"/>
                <a:chExt cx="549275" cy="693738"/>
              </a:xfrm>
              <a:grpFill/>
            </p:grpSpPr>
            <p:sp>
              <p:nvSpPr>
                <p:cNvPr id="7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6" name="组合 65"/>
              <p:cNvGrpSpPr/>
              <p:nvPr/>
            </p:nvGrpSpPr>
            <p:grpSpPr>
              <a:xfrm>
                <a:off x="3173775" y="375308"/>
                <a:ext cx="396626" cy="341923"/>
                <a:chOff x="6186488" y="2930526"/>
                <a:chExt cx="368300" cy="317500"/>
              </a:xfrm>
              <a:grpFill/>
            </p:grpSpPr>
            <p:sp>
              <p:nvSpPr>
                <p:cNvPr id="7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7" name="组合 66"/>
              <p:cNvGrpSpPr/>
              <p:nvPr/>
            </p:nvGrpSpPr>
            <p:grpSpPr>
              <a:xfrm>
                <a:off x="4613362" y="313351"/>
                <a:ext cx="454961" cy="453362"/>
                <a:chOff x="11893465" y="1994536"/>
                <a:chExt cx="274986" cy="274018"/>
              </a:xfrm>
              <a:grpFill/>
            </p:grpSpPr>
            <p:sp>
              <p:nvSpPr>
                <p:cNvPr id="68"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69"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内页样式5-一段一图-1">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userDrawn="1"/>
        </p:nvGrpSpPr>
        <p:grpSpPr>
          <a:xfrm>
            <a:off x="587288" y="6381747"/>
            <a:ext cx="2479573" cy="304965"/>
            <a:chOff x="671368" y="6061309"/>
            <a:chExt cx="2479573" cy="304965"/>
          </a:xfrm>
          <a:solidFill>
            <a:schemeClr val="accent3"/>
          </a:solidFill>
        </p:grpSpPr>
        <p:grpSp>
          <p:nvGrpSpPr>
            <p:cNvPr id="62" name="组合 61"/>
            <p:cNvGrpSpPr/>
            <p:nvPr userDrawn="1"/>
          </p:nvGrpSpPr>
          <p:grpSpPr>
            <a:xfrm>
              <a:off x="2098445" y="6064781"/>
              <a:ext cx="1052496" cy="298683"/>
              <a:chOff x="2373567" y="1096524"/>
              <a:chExt cx="2578404" cy="731714"/>
            </a:xfrm>
            <a:grpFill/>
          </p:grpSpPr>
          <p:sp>
            <p:nvSpPr>
              <p:cNvPr id="77"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78"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79" name="组合 78"/>
              <p:cNvGrpSpPr/>
              <p:nvPr/>
            </p:nvGrpSpPr>
            <p:grpSpPr>
              <a:xfrm>
                <a:off x="2373567" y="1096524"/>
                <a:ext cx="589817" cy="731714"/>
                <a:chOff x="5548313" y="2084388"/>
                <a:chExt cx="547688" cy="679451"/>
              </a:xfrm>
              <a:grpFill/>
            </p:grpSpPr>
            <p:sp>
              <p:nvSpPr>
                <p:cNvPr id="8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0" name="组合 79"/>
              <p:cNvGrpSpPr/>
              <p:nvPr/>
            </p:nvGrpSpPr>
            <p:grpSpPr>
              <a:xfrm>
                <a:off x="3194779" y="1296598"/>
                <a:ext cx="356817" cy="382445"/>
                <a:chOff x="3792874" y="3156423"/>
                <a:chExt cx="331330" cy="355128"/>
              </a:xfrm>
              <a:grpFill/>
            </p:grpSpPr>
            <p:sp>
              <p:nvSpPr>
                <p:cNvPr id="81"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63" name="组合 62"/>
            <p:cNvGrpSpPr/>
            <p:nvPr userDrawn="1"/>
          </p:nvGrpSpPr>
          <p:grpSpPr>
            <a:xfrm>
              <a:off x="671368" y="6061309"/>
              <a:ext cx="1100339" cy="304965"/>
              <a:chOff x="2372715" y="161759"/>
              <a:chExt cx="2695608" cy="747103"/>
            </a:xfrm>
            <a:grpFill/>
          </p:grpSpPr>
          <p:grpSp>
            <p:nvGrpSpPr>
              <p:cNvPr id="64" name="组合 63"/>
              <p:cNvGrpSpPr/>
              <p:nvPr/>
            </p:nvGrpSpPr>
            <p:grpSpPr>
              <a:xfrm>
                <a:off x="3804781" y="283376"/>
                <a:ext cx="521428" cy="548788"/>
                <a:chOff x="6113463" y="3541713"/>
                <a:chExt cx="484188" cy="509588"/>
              </a:xfrm>
              <a:grpFill/>
            </p:grpSpPr>
            <p:sp>
              <p:nvSpPr>
                <p:cNvPr id="7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5" name="组合 64"/>
              <p:cNvGrpSpPr/>
              <p:nvPr/>
            </p:nvGrpSpPr>
            <p:grpSpPr>
              <a:xfrm>
                <a:off x="2372715" y="161759"/>
                <a:ext cx="591521" cy="747103"/>
                <a:chOff x="6108700" y="2066926"/>
                <a:chExt cx="549275" cy="693738"/>
              </a:xfrm>
              <a:grpFill/>
            </p:grpSpPr>
            <p:sp>
              <p:nvSpPr>
                <p:cNvPr id="7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6" name="组合 65"/>
              <p:cNvGrpSpPr/>
              <p:nvPr/>
            </p:nvGrpSpPr>
            <p:grpSpPr>
              <a:xfrm>
                <a:off x="3173775" y="375308"/>
                <a:ext cx="396626" cy="341923"/>
                <a:chOff x="6186488" y="2930526"/>
                <a:chExt cx="368300" cy="317500"/>
              </a:xfrm>
              <a:grpFill/>
            </p:grpSpPr>
            <p:sp>
              <p:nvSpPr>
                <p:cNvPr id="7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7" name="组合 66"/>
              <p:cNvGrpSpPr/>
              <p:nvPr/>
            </p:nvGrpSpPr>
            <p:grpSpPr>
              <a:xfrm>
                <a:off x="4613362" y="313351"/>
                <a:ext cx="454961" cy="453362"/>
                <a:chOff x="11893465" y="1994536"/>
                <a:chExt cx="274986" cy="274018"/>
              </a:xfrm>
              <a:grpFill/>
            </p:grpSpPr>
            <p:sp>
              <p:nvSpPr>
                <p:cNvPr id="68"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69"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36"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页样式5-一段一图-2">
    <p:spTree>
      <p:nvGrpSpPr>
        <p:cNvPr id="1" name=""/>
        <p:cNvGrpSpPr/>
        <p:nvPr/>
      </p:nvGrpSpPr>
      <p:grpSpPr>
        <a:xfrm>
          <a:off x="0" y="0"/>
          <a:ext cx="0" cy="0"/>
          <a:chOff x="0" y="0"/>
          <a:chExt cx="0" cy="0"/>
        </a:xfrm>
      </p:grpSpPr>
      <p:sp>
        <p:nvSpPr>
          <p:cNvPr id="61" name="文本框 6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pic>
        <p:nvPicPr>
          <p:cNvPr id="86" name="图片 85"/>
          <p:cNvPicPr>
            <a:picLocks noChangeAspect="1"/>
          </p:cNvPicPr>
          <p:nvPr userDrawn="1"/>
        </p:nvPicPr>
        <p:blipFill rotWithShape="1">
          <a:blip r:embed="rId2" cstate="print"/>
          <a:srcRect l="-333"/>
          <a:stretch>
            <a:fillRect/>
          </a:stretch>
        </p:blipFill>
        <p:spPr>
          <a:xfrm>
            <a:off x="11282579" y="252089"/>
            <a:ext cx="432990" cy="432990"/>
          </a:xfrm>
          <a:prstGeom prst="rect">
            <a:avLst/>
          </a:prstGeom>
        </p:spPr>
      </p:pic>
    </p:spTree>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内页样式6-常规">
    <p:spTree>
      <p:nvGrpSpPr>
        <p:cNvPr id="1" name=""/>
        <p:cNvGrpSpPr/>
        <p:nvPr/>
      </p:nvGrpSpPr>
      <p:grpSpPr>
        <a:xfrm>
          <a:off x="0" y="0"/>
          <a:ext cx="0" cy="0"/>
          <a:chOff x="0" y="0"/>
          <a:chExt cx="0" cy="0"/>
        </a:xfrm>
      </p:grpSpPr>
      <p:sp>
        <p:nvSpPr>
          <p:cNvPr id="47" name="矩形 46"/>
          <p:cNvSpPr/>
          <p:nvPr userDrawn="1"/>
        </p:nvSpPr>
        <p:spPr>
          <a:xfrm>
            <a:off x="442912" y="-82551"/>
            <a:ext cx="11306175" cy="908709"/>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2490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cxnSp>
        <p:nvCxnSpPr>
          <p:cNvPr id="38" name="直接连接符 37"/>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stretch>
            <a:fillRect/>
          </a:stretch>
        </p:blipFill>
        <p:spPr>
          <a:xfrm>
            <a:off x="9590168" y="252089"/>
            <a:ext cx="1969223" cy="432990"/>
          </a:xfrm>
          <a:prstGeom prst="rect">
            <a:avLst/>
          </a:prstGeom>
        </p:spPr>
      </p:pic>
      <p:grpSp>
        <p:nvGrpSpPr>
          <p:cNvPr id="46" name="组合 45"/>
          <p:cNvGrpSpPr/>
          <p:nvPr userDrawn="1"/>
        </p:nvGrpSpPr>
        <p:grpSpPr>
          <a:xfrm>
            <a:off x="637534" y="199773"/>
            <a:ext cx="463263" cy="481001"/>
            <a:chOff x="598941" y="128599"/>
            <a:chExt cx="463263" cy="481001"/>
          </a:xfrm>
        </p:grpSpPr>
        <p:sp>
          <p:nvSpPr>
            <p:cNvPr id="45" name="矩形 44"/>
            <p:cNvSpPr/>
            <p:nvPr userDrawn="1"/>
          </p:nvSpPr>
          <p:spPr>
            <a:xfrm>
              <a:off x="701671" y="249067"/>
              <a:ext cx="360533" cy="3605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userDrawn="1"/>
          </p:nvSpPr>
          <p:spPr>
            <a:xfrm>
              <a:off x="701671" y="247801"/>
              <a:ext cx="275115" cy="256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userDrawn="1"/>
          </p:nvSpPr>
          <p:spPr>
            <a:xfrm>
              <a:off x="598941" y="128599"/>
              <a:ext cx="360533" cy="360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userDrawn="1"/>
        </p:nvGrpSpPr>
        <p:grpSpPr>
          <a:xfrm>
            <a:off x="587288" y="6381747"/>
            <a:ext cx="2479573" cy="304965"/>
            <a:chOff x="671368" y="6061309"/>
            <a:chExt cx="2479573" cy="304965"/>
          </a:xfrm>
          <a:solidFill>
            <a:schemeClr val="accent3"/>
          </a:solidFill>
        </p:grpSpPr>
        <p:grpSp>
          <p:nvGrpSpPr>
            <p:cNvPr id="37" name="组合 36"/>
            <p:cNvGrpSpPr/>
            <p:nvPr userDrawn="1"/>
          </p:nvGrpSpPr>
          <p:grpSpPr>
            <a:xfrm>
              <a:off x="2098445" y="6064781"/>
              <a:ext cx="1052496" cy="298683"/>
              <a:chOff x="2373567" y="1096524"/>
              <a:chExt cx="2578404" cy="731714"/>
            </a:xfrm>
            <a:grpFill/>
          </p:grpSpPr>
          <p:sp>
            <p:nvSpPr>
              <p:cNvPr id="6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61"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62" name="组合 61"/>
              <p:cNvGrpSpPr/>
              <p:nvPr/>
            </p:nvGrpSpPr>
            <p:grpSpPr>
              <a:xfrm>
                <a:off x="2373567" y="1096524"/>
                <a:ext cx="589817" cy="731714"/>
                <a:chOff x="5548313" y="2084388"/>
                <a:chExt cx="547688" cy="679451"/>
              </a:xfrm>
              <a:grpFill/>
            </p:grpSpPr>
            <p:sp>
              <p:nvSpPr>
                <p:cNvPr id="6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3" name="组合 62"/>
              <p:cNvGrpSpPr/>
              <p:nvPr/>
            </p:nvGrpSpPr>
            <p:grpSpPr>
              <a:xfrm>
                <a:off x="3194779" y="1296598"/>
                <a:ext cx="356817" cy="382445"/>
                <a:chOff x="3792874" y="3156423"/>
                <a:chExt cx="331330" cy="355128"/>
              </a:xfrm>
              <a:grpFill/>
            </p:grpSpPr>
            <p:sp>
              <p:nvSpPr>
                <p:cNvPr id="6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0" name="组合 39"/>
              <p:cNvGrpSpPr/>
              <p:nvPr/>
            </p:nvGrpSpPr>
            <p:grpSpPr>
              <a:xfrm>
                <a:off x="3804781" y="283376"/>
                <a:ext cx="521428" cy="548788"/>
                <a:chOff x="6113463" y="3541713"/>
                <a:chExt cx="484188" cy="509588"/>
              </a:xfrm>
              <a:grpFill/>
            </p:grpSpPr>
            <p:sp>
              <p:nvSpPr>
                <p:cNvPr id="5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8" name="组合 47"/>
              <p:cNvGrpSpPr/>
              <p:nvPr/>
            </p:nvGrpSpPr>
            <p:grpSpPr>
              <a:xfrm>
                <a:off x="2372715" y="161759"/>
                <a:ext cx="591521" cy="747103"/>
                <a:chOff x="6108700" y="2066926"/>
                <a:chExt cx="549275" cy="693738"/>
              </a:xfrm>
              <a:grpFill/>
            </p:grpSpPr>
            <p:sp>
              <p:nvSpPr>
                <p:cNvPr id="5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9" name="组合 48"/>
              <p:cNvGrpSpPr/>
              <p:nvPr/>
            </p:nvGrpSpPr>
            <p:grpSpPr>
              <a:xfrm>
                <a:off x="3173775" y="375308"/>
                <a:ext cx="396626" cy="341923"/>
                <a:chOff x="6186488" y="2930526"/>
                <a:chExt cx="368300" cy="317500"/>
              </a:xfrm>
              <a:grpFill/>
            </p:grpSpPr>
            <p:sp>
              <p:nvSpPr>
                <p:cNvPr id="5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4613362" y="313351"/>
                <a:ext cx="454961" cy="453362"/>
                <a:chOff x="11893465" y="1994536"/>
                <a:chExt cx="274986" cy="274018"/>
              </a:xfrm>
              <a:grpFill/>
            </p:grpSpPr>
            <p:sp>
              <p:nvSpPr>
                <p:cNvPr id="5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5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页样式6-一段一图-1">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cxnSp>
        <p:nvCxnSpPr>
          <p:cNvPr id="38" name="直接连接符 37"/>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6" name="组合 35"/>
          <p:cNvGrpSpPr/>
          <p:nvPr userDrawn="1"/>
        </p:nvGrpSpPr>
        <p:grpSpPr>
          <a:xfrm>
            <a:off x="587288" y="6381747"/>
            <a:ext cx="2479573" cy="304965"/>
            <a:chOff x="671368" y="6061309"/>
            <a:chExt cx="2479573" cy="304965"/>
          </a:xfrm>
          <a:solidFill>
            <a:schemeClr val="accent3"/>
          </a:solidFill>
        </p:grpSpPr>
        <p:grpSp>
          <p:nvGrpSpPr>
            <p:cNvPr id="37" name="组合 36"/>
            <p:cNvGrpSpPr/>
            <p:nvPr userDrawn="1"/>
          </p:nvGrpSpPr>
          <p:grpSpPr>
            <a:xfrm>
              <a:off x="2098445" y="6064781"/>
              <a:ext cx="1052496" cy="298683"/>
              <a:chOff x="2373567" y="1096524"/>
              <a:chExt cx="2578404" cy="731714"/>
            </a:xfrm>
            <a:grpFill/>
          </p:grpSpPr>
          <p:sp>
            <p:nvSpPr>
              <p:cNvPr id="6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61"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62" name="组合 61"/>
              <p:cNvGrpSpPr/>
              <p:nvPr/>
            </p:nvGrpSpPr>
            <p:grpSpPr>
              <a:xfrm>
                <a:off x="2373567" y="1096524"/>
                <a:ext cx="589817" cy="731714"/>
                <a:chOff x="5548313" y="2084388"/>
                <a:chExt cx="547688" cy="679451"/>
              </a:xfrm>
              <a:grpFill/>
            </p:grpSpPr>
            <p:sp>
              <p:nvSpPr>
                <p:cNvPr id="6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3" name="组合 62"/>
              <p:cNvGrpSpPr/>
              <p:nvPr/>
            </p:nvGrpSpPr>
            <p:grpSpPr>
              <a:xfrm>
                <a:off x="3194779" y="1296598"/>
                <a:ext cx="356817" cy="382445"/>
                <a:chOff x="3792874" y="3156423"/>
                <a:chExt cx="331330" cy="355128"/>
              </a:xfrm>
              <a:grpFill/>
            </p:grpSpPr>
            <p:sp>
              <p:nvSpPr>
                <p:cNvPr id="6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0" name="组合 39"/>
              <p:cNvGrpSpPr/>
              <p:nvPr/>
            </p:nvGrpSpPr>
            <p:grpSpPr>
              <a:xfrm>
                <a:off x="3804781" y="283376"/>
                <a:ext cx="521428" cy="548788"/>
                <a:chOff x="6113463" y="3541713"/>
                <a:chExt cx="484188" cy="509588"/>
              </a:xfrm>
              <a:grpFill/>
            </p:grpSpPr>
            <p:sp>
              <p:nvSpPr>
                <p:cNvPr id="5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8" name="组合 47"/>
              <p:cNvGrpSpPr/>
              <p:nvPr/>
            </p:nvGrpSpPr>
            <p:grpSpPr>
              <a:xfrm>
                <a:off x="2372715" y="161759"/>
                <a:ext cx="591521" cy="747103"/>
                <a:chOff x="6108700" y="2066926"/>
                <a:chExt cx="549275" cy="693738"/>
              </a:xfrm>
              <a:grpFill/>
            </p:grpSpPr>
            <p:sp>
              <p:nvSpPr>
                <p:cNvPr id="5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9" name="组合 48"/>
              <p:cNvGrpSpPr/>
              <p:nvPr/>
            </p:nvGrpSpPr>
            <p:grpSpPr>
              <a:xfrm>
                <a:off x="3173775" y="375308"/>
                <a:ext cx="396626" cy="341923"/>
                <a:chOff x="6186488" y="2930526"/>
                <a:chExt cx="368300" cy="317500"/>
              </a:xfrm>
              <a:grpFill/>
            </p:grpSpPr>
            <p:sp>
              <p:nvSpPr>
                <p:cNvPr id="5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4613362" y="313351"/>
                <a:ext cx="454961" cy="453362"/>
                <a:chOff x="11893465" y="1994536"/>
                <a:chExt cx="274986" cy="274018"/>
              </a:xfrm>
              <a:grpFill/>
            </p:grpSpPr>
            <p:sp>
              <p:nvSpPr>
                <p:cNvPr id="5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5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69"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页样式6-一段一图-2">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sp>
        <p:nvSpPr>
          <p:cNvPr id="35" name="矩形 34"/>
          <p:cNvSpPr/>
          <p:nvPr userDrawn="1"/>
        </p:nvSpPr>
        <p:spPr>
          <a:xfrm>
            <a:off x="9402184" y="-82800"/>
            <a:ext cx="2346903" cy="9072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userDrawn="1"/>
        </p:nvSpPr>
        <p:spPr>
          <a:xfrm>
            <a:off x="9402184" y="0"/>
            <a:ext cx="2346904"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userDrawn="1"/>
        </p:nvPicPr>
        <p:blipFill>
          <a:blip r:embed="rId2" cstate="print"/>
          <a:stretch>
            <a:fillRect/>
          </a:stretch>
        </p:blipFill>
        <p:spPr>
          <a:xfrm>
            <a:off x="9590168" y="252089"/>
            <a:ext cx="1969223" cy="432990"/>
          </a:xfrm>
          <a:prstGeom prst="rect">
            <a:avLst/>
          </a:prstGeom>
        </p:spPr>
      </p:pic>
    </p:spTree>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页样式7-常规">
    <p:spTree>
      <p:nvGrpSpPr>
        <p:cNvPr id="1" name=""/>
        <p:cNvGrpSpPr/>
        <p:nvPr/>
      </p:nvGrpSpPr>
      <p:grpSpPr>
        <a:xfrm>
          <a:off x="0" y="0"/>
          <a:ext cx="0" cy="0"/>
          <a:chOff x="0" y="0"/>
          <a:chExt cx="0" cy="0"/>
        </a:xfrm>
      </p:grpSpPr>
      <p:sp>
        <p:nvSpPr>
          <p:cNvPr id="2" name="平行四边形 1"/>
          <p:cNvSpPr/>
          <p:nvPr userDrawn="1"/>
        </p:nvSpPr>
        <p:spPr>
          <a:xfrm>
            <a:off x="658714" y="482300"/>
            <a:ext cx="748201" cy="484094"/>
          </a:xfrm>
          <a:prstGeom prst="parallelogram">
            <a:avLst>
              <a:gd name="adj" fmla="val 71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442912" y="-82800"/>
            <a:ext cx="11306175" cy="8460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1855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cxnSp>
        <p:nvCxnSpPr>
          <p:cNvPr id="38" name="直接连接符 37"/>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stretch>
            <a:fillRect/>
          </a:stretch>
        </p:blipFill>
        <p:spPr>
          <a:xfrm>
            <a:off x="9590168" y="188589"/>
            <a:ext cx="1969223" cy="432990"/>
          </a:xfrm>
          <a:prstGeom prst="rect">
            <a:avLst/>
          </a:prstGeom>
        </p:spPr>
      </p:pic>
      <p:sp>
        <p:nvSpPr>
          <p:cNvPr id="43" name="矩形 42"/>
          <p:cNvSpPr/>
          <p:nvPr userDrawn="1"/>
        </p:nvSpPr>
        <p:spPr>
          <a:xfrm>
            <a:off x="648385" y="0"/>
            <a:ext cx="413819" cy="966395"/>
          </a:xfrm>
          <a:prstGeom prst="rect">
            <a:avLst/>
          </a:prstGeom>
          <a:ln>
            <a:noFill/>
          </a:ln>
          <a:effectLst>
            <a:outerShdw blurRad="127000" dist="25400" dir="5400000" sx="102000" sy="102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userDrawn="1"/>
        </p:nvGrpSpPr>
        <p:grpSpPr>
          <a:xfrm>
            <a:off x="587288" y="6381747"/>
            <a:ext cx="2479573" cy="304965"/>
            <a:chOff x="671368" y="6061309"/>
            <a:chExt cx="2479573" cy="304965"/>
          </a:xfrm>
          <a:solidFill>
            <a:schemeClr val="accent3"/>
          </a:solidFill>
        </p:grpSpPr>
        <p:grpSp>
          <p:nvGrpSpPr>
            <p:cNvPr id="35" name="组合 34"/>
            <p:cNvGrpSpPr/>
            <p:nvPr userDrawn="1"/>
          </p:nvGrpSpPr>
          <p:grpSpPr>
            <a:xfrm>
              <a:off x="2098445" y="6064781"/>
              <a:ext cx="1052496" cy="298683"/>
              <a:chOff x="2373567" y="1096524"/>
              <a:chExt cx="2578404" cy="731714"/>
            </a:xfrm>
            <a:grpFill/>
          </p:grpSpPr>
          <p:sp>
            <p:nvSpPr>
              <p:cNvPr id="55"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6"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7" name="组合 56"/>
              <p:cNvGrpSpPr/>
              <p:nvPr/>
            </p:nvGrpSpPr>
            <p:grpSpPr>
              <a:xfrm>
                <a:off x="2373567" y="1096524"/>
                <a:ext cx="589817" cy="731714"/>
                <a:chOff x="5548313" y="2084388"/>
                <a:chExt cx="547688" cy="679451"/>
              </a:xfrm>
              <a:grpFill/>
            </p:grpSpPr>
            <p:sp>
              <p:nvSpPr>
                <p:cNvPr id="6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8" name="组合 57"/>
              <p:cNvGrpSpPr/>
              <p:nvPr/>
            </p:nvGrpSpPr>
            <p:grpSpPr>
              <a:xfrm>
                <a:off x="3194779" y="1296598"/>
                <a:ext cx="356817" cy="382445"/>
                <a:chOff x="3792874" y="3156423"/>
                <a:chExt cx="331330" cy="355128"/>
              </a:xfrm>
              <a:grpFill/>
            </p:grpSpPr>
            <p:sp>
              <p:nvSpPr>
                <p:cNvPr id="5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6" name="组合 35"/>
            <p:cNvGrpSpPr/>
            <p:nvPr userDrawn="1"/>
          </p:nvGrpSpPr>
          <p:grpSpPr>
            <a:xfrm>
              <a:off x="671368" y="6061309"/>
              <a:ext cx="1100339" cy="304965"/>
              <a:chOff x="2372715" y="161759"/>
              <a:chExt cx="2695608" cy="747103"/>
            </a:xfrm>
            <a:grpFill/>
          </p:grpSpPr>
          <p:grpSp>
            <p:nvGrpSpPr>
              <p:cNvPr id="37" name="组合 36"/>
              <p:cNvGrpSpPr/>
              <p:nvPr/>
            </p:nvGrpSpPr>
            <p:grpSpPr>
              <a:xfrm>
                <a:off x="3804781" y="283376"/>
                <a:ext cx="521428" cy="548788"/>
                <a:chOff x="6113463" y="3541713"/>
                <a:chExt cx="484188" cy="509588"/>
              </a:xfrm>
              <a:grpFill/>
            </p:grpSpPr>
            <p:sp>
              <p:nvSpPr>
                <p:cNvPr id="5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9" name="组合 38"/>
              <p:cNvGrpSpPr/>
              <p:nvPr/>
            </p:nvGrpSpPr>
            <p:grpSpPr>
              <a:xfrm>
                <a:off x="2372715" y="161759"/>
                <a:ext cx="591521" cy="747103"/>
                <a:chOff x="6108700" y="2066926"/>
                <a:chExt cx="549275" cy="693738"/>
              </a:xfrm>
              <a:grpFill/>
            </p:grpSpPr>
            <p:sp>
              <p:nvSpPr>
                <p:cNvPr id="5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0" name="组合 39"/>
              <p:cNvGrpSpPr/>
              <p:nvPr/>
            </p:nvGrpSpPr>
            <p:grpSpPr>
              <a:xfrm>
                <a:off x="3173775" y="375308"/>
                <a:ext cx="396626" cy="341923"/>
                <a:chOff x="6186488" y="2930526"/>
                <a:chExt cx="368300" cy="317500"/>
              </a:xfrm>
              <a:grpFill/>
            </p:grpSpPr>
            <p:sp>
              <p:nvSpPr>
                <p:cNvPr id="4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样式2-首页3">
    <p:spTree>
      <p:nvGrpSpPr>
        <p:cNvPr id="1" name=""/>
        <p:cNvGrpSpPr/>
        <p:nvPr/>
      </p:nvGrpSpPr>
      <p:grpSpPr>
        <a:xfrm>
          <a:off x="0" y="0"/>
          <a:ext cx="0" cy="0"/>
          <a:chOff x="0" y="0"/>
          <a:chExt cx="0" cy="0"/>
        </a:xfrm>
      </p:grpSpPr>
      <p:sp>
        <p:nvSpPr>
          <p:cNvPr id="33"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9" name="任意多边形: 形状 118"/>
          <p:cNvSpPr/>
          <p:nvPr userDrawn="1"/>
        </p:nvSpPr>
        <p:spPr>
          <a:xfrm rot="1916941">
            <a:off x="-628945" y="-604401"/>
            <a:ext cx="1291899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6" name="任意多边形: 形状 105"/>
          <p:cNvSpPr/>
          <p:nvPr userDrawn="1"/>
        </p:nvSpPr>
        <p:spPr>
          <a:xfrm rot="2885786">
            <a:off x="1087929" y="-2969595"/>
            <a:ext cx="10843749"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8" name="任意多边形: 形状 117"/>
          <p:cNvSpPr/>
          <p:nvPr userDrawn="1"/>
        </p:nvSpPr>
        <p:spPr>
          <a:xfrm rot="1846855">
            <a:off x="-307281" y="-539696"/>
            <a:ext cx="12650822"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9" name="任意多边形: 形状 83"/>
          <p:cNvSpPr/>
          <p:nvPr userDrawn="1"/>
        </p:nvSpPr>
        <p:spPr>
          <a:xfrm>
            <a:off x="-1" y="2998308"/>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50" name="任意多边形: 形状 83"/>
          <p:cNvSpPr/>
          <p:nvPr userDrawn="1"/>
        </p:nvSpPr>
        <p:spPr>
          <a:xfrm>
            <a:off x="-2" y="3019587"/>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102" name="任意多边形: 形状 101"/>
          <p:cNvSpPr/>
          <p:nvPr userDrawn="1"/>
        </p:nvSpPr>
        <p:spPr>
          <a:xfrm rot="2676034">
            <a:off x="-1681418" y="5021332"/>
            <a:ext cx="3362838"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4" name="任意多边形: 形状 83"/>
          <p:cNvSpPr/>
          <p:nvPr userDrawn="1"/>
        </p:nvSpPr>
        <p:spPr>
          <a:xfrm>
            <a:off x="1" y="3201986"/>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48" name="标题 47"/>
          <p:cNvSpPr>
            <a:spLocks noGrp="1"/>
          </p:cNvSpPr>
          <p:nvPr userDrawn="1">
            <p:ph type="title" hasCustomPrompt="1"/>
          </p:nvPr>
        </p:nvSpPr>
        <p:spPr>
          <a:xfrm>
            <a:off x="515938" y="3758091"/>
            <a:ext cx="11160124" cy="1323439"/>
          </a:xfrm>
          <a:prstGeom prst="rect">
            <a:avLst/>
          </a:prstGeom>
          <a:noFill/>
        </p:spPr>
        <p:txBody>
          <a:bodyPr wrap="square" lIns="0" rtlCol="0">
            <a:spAutoFit/>
          </a:bodyPr>
          <a:lstStyle>
            <a:lvl1pPr algn="ctr">
              <a:lnSpc>
                <a:spcPct val="100000"/>
              </a:lnSpc>
              <a:defRPr lang="zh-CN" altLang="en-US" sz="4000" b="1" spc="100" dirty="0">
                <a:solidFill>
                  <a:schemeClr val="tx1"/>
                </a:solidFill>
                <a:latin typeface="+mn-ea"/>
                <a:ea typeface="+mn-ea"/>
                <a:cs typeface="+mn-ea"/>
              </a:defRPr>
            </a:lvl1pPr>
          </a:lstStyle>
          <a:p>
            <a:pPr marL="0" lvl="0"/>
            <a:r>
              <a:rPr lang="zh-CN" altLang="en-US" dirty="0"/>
              <a:t>北京理工大学</a:t>
            </a:r>
            <a:br>
              <a:rPr lang="zh-CN" altLang="en-US" dirty="0"/>
            </a:br>
            <a:r>
              <a:rPr lang="zh-CN" altLang="en-US" dirty="0"/>
              <a:t>毕业设计论文答辩模板</a:t>
            </a:r>
            <a:endParaRPr lang="zh-CN" altLang="en-US" dirty="0"/>
          </a:p>
        </p:txBody>
      </p:sp>
      <p:sp>
        <p:nvSpPr>
          <p:cNvPr id="38" name="文本占位符 53"/>
          <p:cNvSpPr>
            <a:spLocks noGrp="1"/>
          </p:cNvSpPr>
          <p:nvPr userDrawn="1">
            <p:ph type="body" sz="quarter" idx="16" hasCustomPrompt="1"/>
          </p:nvPr>
        </p:nvSpPr>
        <p:spPr>
          <a:xfrm>
            <a:off x="2141362" y="5528219"/>
            <a:ext cx="7909277" cy="372410"/>
          </a:xfrm>
          <a:prstGeom prst="rect">
            <a:avLst/>
          </a:prstGeom>
          <a:noFill/>
        </p:spPr>
        <p:txBody>
          <a:bodyPr wrap="square" lIns="0" rtlCol="0" anchor="ctr" anchorCtr="0">
            <a:spAutoFit/>
          </a:bodyPr>
          <a:lstStyle>
            <a:lvl1pPr marL="0" indent="0" algn="ctr">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cxnSp>
        <p:nvCxnSpPr>
          <p:cNvPr id="18" name="直接连接符 17"/>
          <p:cNvCxnSpPr/>
          <p:nvPr userDrawn="1"/>
        </p:nvCxnSpPr>
        <p:spPr>
          <a:xfrm>
            <a:off x="2108522" y="5295418"/>
            <a:ext cx="797495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3866200" y="944838"/>
            <a:ext cx="4510874" cy="1262604"/>
          </a:xfrm>
          <a:prstGeom prst="rect">
            <a:avLst/>
          </a:prstGeom>
        </p:spPr>
      </p:pic>
      <p:sp>
        <p:nvSpPr>
          <p:cNvPr id="51" name="文本框 50"/>
          <p:cNvSpPr txBox="1"/>
          <p:nvPr userDrawn="1"/>
        </p:nvSpPr>
        <p:spPr>
          <a:xfrm>
            <a:off x="150844" y="608868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BIT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SINCE 1940</a:t>
            </a:r>
            <a:endParaRPr kumimoji="0" lang="zh-CN" altLang="en-US" sz="1400" b="1" i="0" u="none" strike="noStrike" kern="1200" cap="none" spc="100" normalizeH="0" baseline="0" noProof="0" dirty="0">
              <a:ln>
                <a:noFill/>
              </a:ln>
              <a:solidFill>
                <a:srgbClr val="A2A2A2"/>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 name="组合 2"/>
          <p:cNvGrpSpPr/>
          <p:nvPr userDrawn="1"/>
        </p:nvGrpSpPr>
        <p:grpSpPr>
          <a:xfrm>
            <a:off x="10272478" y="6308389"/>
            <a:ext cx="1629576" cy="198576"/>
            <a:chOff x="10272478" y="6308389"/>
            <a:chExt cx="1629576" cy="198576"/>
          </a:xfrm>
        </p:grpSpPr>
        <p:grpSp>
          <p:nvGrpSpPr>
            <p:cNvPr id="40" name="组合 39"/>
            <p:cNvGrpSpPr/>
            <p:nvPr userDrawn="1"/>
          </p:nvGrpSpPr>
          <p:grpSpPr>
            <a:xfrm>
              <a:off x="11216726" y="6310650"/>
              <a:ext cx="685328" cy="194486"/>
              <a:chOff x="2373567" y="1096524"/>
              <a:chExt cx="2578404" cy="731714"/>
            </a:xfrm>
          </p:grpSpPr>
          <p:sp>
            <p:nvSpPr>
              <p:cNvPr id="7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1" name="Freeform 6"/>
              <p:cNvSpPr/>
              <p:nvPr/>
            </p:nvSpPr>
            <p:spPr bwMode="auto">
              <a:xfrm>
                <a:off x="4620306" y="1237050"/>
                <a:ext cx="331665" cy="499208"/>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72" name="组合 71"/>
              <p:cNvGrpSpPr/>
              <p:nvPr/>
            </p:nvGrpSpPr>
            <p:grpSpPr>
              <a:xfrm>
                <a:off x="2373567" y="1096524"/>
                <a:ext cx="589817" cy="731714"/>
                <a:chOff x="5548313" y="2084388"/>
                <a:chExt cx="547688" cy="679451"/>
              </a:xfrm>
              <a:solidFill>
                <a:schemeClr val="accent3"/>
              </a:solidFill>
            </p:grpSpPr>
            <p:sp>
              <p:nvSpPr>
                <p:cNvPr id="7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3" name="组合 72"/>
              <p:cNvGrpSpPr/>
              <p:nvPr/>
            </p:nvGrpSpPr>
            <p:grpSpPr>
              <a:xfrm>
                <a:off x="3194779" y="1296598"/>
                <a:ext cx="356817" cy="382445"/>
                <a:chOff x="3792874" y="3156423"/>
                <a:chExt cx="331330" cy="355128"/>
              </a:xfrm>
              <a:solidFill>
                <a:schemeClr val="accent3"/>
              </a:solidFill>
            </p:grpSpPr>
            <p:sp>
              <p:nvSpPr>
                <p:cNvPr id="7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1" name="组合 40"/>
            <p:cNvGrpSpPr/>
            <p:nvPr userDrawn="1"/>
          </p:nvGrpSpPr>
          <p:grpSpPr>
            <a:xfrm>
              <a:off x="10272478" y="6308389"/>
              <a:ext cx="721622" cy="198576"/>
              <a:chOff x="2372715" y="161759"/>
              <a:chExt cx="2714952" cy="747103"/>
            </a:xfrm>
          </p:grpSpPr>
          <p:grpSp>
            <p:nvGrpSpPr>
              <p:cNvPr id="42" name="组合 41"/>
              <p:cNvGrpSpPr/>
              <p:nvPr/>
            </p:nvGrpSpPr>
            <p:grpSpPr>
              <a:xfrm>
                <a:off x="3804781" y="283376"/>
                <a:ext cx="521428" cy="548788"/>
                <a:chOff x="6113463" y="3541713"/>
                <a:chExt cx="484188" cy="509588"/>
              </a:xfrm>
              <a:solidFill>
                <a:schemeClr val="accent3"/>
              </a:solidFill>
            </p:grpSpPr>
            <p:sp>
              <p:nvSpPr>
                <p:cNvPr id="6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3" name="组合 42"/>
              <p:cNvGrpSpPr/>
              <p:nvPr/>
            </p:nvGrpSpPr>
            <p:grpSpPr>
              <a:xfrm>
                <a:off x="2372715" y="161759"/>
                <a:ext cx="591521" cy="747103"/>
                <a:chOff x="6108700" y="2066926"/>
                <a:chExt cx="549275" cy="693738"/>
              </a:xfrm>
              <a:solidFill>
                <a:schemeClr val="accent3"/>
              </a:solidFill>
            </p:grpSpPr>
            <p:sp>
              <p:nvSpPr>
                <p:cNvPr id="6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4" name="组合 43"/>
              <p:cNvGrpSpPr/>
              <p:nvPr/>
            </p:nvGrpSpPr>
            <p:grpSpPr>
              <a:xfrm>
                <a:off x="3173775" y="375308"/>
                <a:ext cx="396626" cy="341923"/>
                <a:chOff x="6186488" y="2930526"/>
                <a:chExt cx="368300" cy="317500"/>
              </a:xfrm>
              <a:solidFill>
                <a:schemeClr val="accent3"/>
              </a:solidFill>
            </p:grpSpPr>
            <p:sp>
              <p:nvSpPr>
                <p:cNvPr id="6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4613354" y="313344"/>
                <a:ext cx="474313" cy="479486"/>
                <a:chOff x="11893474" y="1994534"/>
                <a:chExt cx="286683" cy="289808"/>
              </a:xfrm>
              <a:solidFill>
                <a:schemeClr val="accent3"/>
              </a:solidFill>
            </p:grpSpPr>
            <p:sp>
              <p:nvSpPr>
                <p:cNvPr id="46" name="Freeform 11"/>
                <p:cNvSpPr>
                  <a:spLocks noEditPoints="1"/>
                </p:cNvSpPr>
                <p:nvPr/>
              </p:nvSpPr>
              <p:spPr bwMode="auto">
                <a:xfrm>
                  <a:off x="11976099" y="1994534"/>
                  <a:ext cx="204058" cy="285679"/>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7" name="Freeform 12"/>
                <p:cNvSpPr/>
                <p:nvPr/>
              </p:nvSpPr>
              <p:spPr bwMode="auto">
                <a:xfrm>
                  <a:off x="11893474" y="2009126"/>
                  <a:ext cx="109877" cy="275216"/>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页样式7-一段一图-1">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cxnSp>
        <p:nvCxnSpPr>
          <p:cNvPr id="38" name="直接连接符 37"/>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userDrawn="1"/>
        </p:nvGrpSpPr>
        <p:grpSpPr>
          <a:xfrm>
            <a:off x="587288" y="6381747"/>
            <a:ext cx="2479573" cy="304965"/>
            <a:chOff x="671368" y="6061309"/>
            <a:chExt cx="2479573" cy="304965"/>
          </a:xfrm>
          <a:solidFill>
            <a:schemeClr val="accent3"/>
          </a:solidFill>
        </p:grpSpPr>
        <p:grpSp>
          <p:nvGrpSpPr>
            <p:cNvPr id="35" name="组合 34"/>
            <p:cNvGrpSpPr/>
            <p:nvPr userDrawn="1"/>
          </p:nvGrpSpPr>
          <p:grpSpPr>
            <a:xfrm>
              <a:off x="2098445" y="6064781"/>
              <a:ext cx="1052496" cy="298683"/>
              <a:chOff x="2373567" y="1096524"/>
              <a:chExt cx="2578404" cy="731714"/>
            </a:xfrm>
            <a:grpFill/>
          </p:grpSpPr>
          <p:sp>
            <p:nvSpPr>
              <p:cNvPr id="55"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6"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7" name="组合 56"/>
              <p:cNvGrpSpPr/>
              <p:nvPr/>
            </p:nvGrpSpPr>
            <p:grpSpPr>
              <a:xfrm>
                <a:off x="2373567" y="1096524"/>
                <a:ext cx="589817" cy="731714"/>
                <a:chOff x="5548313" y="2084388"/>
                <a:chExt cx="547688" cy="679451"/>
              </a:xfrm>
              <a:grpFill/>
            </p:grpSpPr>
            <p:sp>
              <p:nvSpPr>
                <p:cNvPr id="6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8" name="组合 57"/>
              <p:cNvGrpSpPr/>
              <p:nvPr/>
            </p:nvGrpSpPr>
            <p:grpSpPr>
              <a:xfrm>
                <a:off x="3194779" y="1296598"/>
                <a:ext cx="356817" cy="382445"/>
                <a:chOff x="3792874" y="3156423"/>
                <a:chExt cx="331330" cy="355128"/>
              </a:xfrm>
              <a:grpFill/>
            </p:grpSpPr>
            <p:sp>
              <p:nvSpPr>
                <p:cNvPr id="5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6" name="组合 35"/>
            <p:cNvGrpSpPr/>
            <p:nvPr userDrawn="1"/>
          </p:nvGrpSpPr>
          <p:grpSpPr>
            <a:xfrm>
              <a:off x="671368" y="6061309"/>
              <a:ext cx="1100339" cy="304965"/>
              <a:chOff x="2372715" y="161759"/>
              <a:chExt cx="2695608" cy="747103"/>
            </a:xfrm>
            <a:grpFill/>
          </p:grpSpPr>
          <p:grpSp>
            <p:nvGrpSpPr>
              <p:cNvPr id="37" name="组合 36"/>
              <p:cNvGrpSpPr/>
              <p:nvPr/>
            </p:nvGrpSpPr>
            <p:grpSpPr>
              <a:xfrm>
                <a:off x="3804781" y="283376"/>
                <a:ext cx="521428" cy="548788"/>
                <a:chOff x="6113463" y="3541713"/>
                <a:chExt cx="484188" cy="509588"/>
              </a:xfrm>
              <a:grpFill/>
            </p:grpSpPr>
            <p:sp>
              <p:nvSpPr>
                <p:cNvPr id="5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9" name="组合 38"/>
              <p:cNvGrpSpPr/>
              <p:nvPr/>
            </p:nvGrpSpPr>
            <p:grpSpPr>
              <a:xfrm>
                <a:off x="2372715" y="161759"/>
                <a:ext cx="591521" cy="747103"/>
                <a:chOff x="6108700" y="2066926"/>
                <a:chExt cx="549275" cy="693738"/>
              </a:xfrm>
              <a:grpFill/>
            </p:grpSpPr>
            <p:sp>
              <p:nvSpPr>
                <p:cNvPr id="5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0" name="组合 39"/>
              <p:cNvGrpSpPr/>
              <p:nvPr/>
            </p:nvGrpSpPr>
            <p:grpSpPr>
              <a:xfrm>
                <a:off x="3173775" y="375308"/>
                <a:ext cx="396626" cy="341923"/>
                <a:chOff x="6186488" y="2930526"/>
                <a:chExt cx="368300" cy="317500"/>
              </a:xfrm>
              <a:grpFill/>
            </p:grpSpPr>
            <p:sp>
              <p:nvSpPr>
                <p:cNvPr id="4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64"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页样式7-一段一图-2">
    <p:spTree>
      <p:nvGrpSpPr>
        <p:cNvPr id="1" name=""/>
        <p:cNvGrpSpPr/>
        <p:nvPr/>
      </p:nvGrpSpPr>
      <p:grpSpPr>
        <a:xfrm>
          <a:off x="0" y="0"/>
          <a:ext cx="0" cy="0"/>
          <a:chOff x="0" y="0"/>
          <a:chExt cx="0" cy="0"/>
        </a:xfrm>
      </p:grpSpPr>
      <p:sp>
        <p:nvSpPr>
          <p:cNvPr id="34" name="文本框 33"/>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sp>
        <p:nvSpPr>
          <p:cNvPr id="7" name="矩形 6"/>
          <p:cNvSpPr/>
          <p:nvPr userDrawn="1"/>
        </p:nvSpPr>
        <p:spPr>
          <a:xfrm>
            <a:off x="9385300" y="-82550"/>
            <a:ext cx="2363787" cy="845208"/>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9385300" y="0"/>
            <a:ext cx="2363788"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2" cstate="print"/>
          <a:stretch>
            <a:fillRect/>
          </a:stretch>
        </p:blipFill>
        <p:spPr>
          <a:xfrm>
            <a:off x="9590168" y="188589"/>
            <a:ext cx="1969223" cy="432990"/>
          </a:xfrm>
          <a:prstGeom prst="rect">
            <a:avLst/>
          </a:prstGeom>
        </p:spPr>
      </p:pic>
    </p:spTree>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页样式8-常规">
    <p:spTree>
      <p:nvGrpSpPr>
        <p:cNvPr id="1" name=""/>
        <p:cNvGrpSpPr/>
        <p:nvPr/>
      </p:nvGrpSpPr>
      <p:grpSpPr>
        <a:xfrm>
          <a:off x="0" y="0"/>
          <a:ext cx="0" cy="0"/>
          <a:chOff x="0" y="0"/>
          <a:chExt cx="0" cy="0"/>
        </a:xfrm>
      </p:grpSpPr>
      <p:sp>
        <p:nvSpPr>
          <p:cNvPr id="7" name="矩形 6"/>
          <p:cNvSpPr/>
          <p:nvPr userDrawn="1"/>
        </p:nvSpPr>
        <p:spPr>
          <a:xfrm>
            <a:off x="318632" y="6188075"/>
            <a:ext cx="1155008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userDrawn="1"/>
        </p:nvSpPr>
        <p:spPr>
          <a:xfrm>
            <a:off x="318632" y="0"/>
            <a:ext cx="11550080"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9" name="标题 11"/>
          <p:cNvSpPr>
            <a:spLocks noGrp="1"/>
          </p:cNvSpPr>
          <p:nvPr>
            <p:ph type="title"/>
          </p:nvPr>
        </p:nvSpPr>
        <p:spPr>
          <a:xfrm>
            <a:off x="541539" y="247495"/>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solidFill>
                  <a:schemeClr val="bg1"/>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pic>
        <p:nvPicPr>
          <p:cNvPr id="40" name="图片 39"/>
          <p:cNvPicPr>
            <a:picLocks noChangeAspect="1"/>
          </p:cNvPicPr>
          <p:nvPr userDrawn="1"/>
        </p:nvPicPr>
        <p:blipFill>
          <a:blip r:embed="rId2"/>
          <a:stretch>
            <a:fillRect/>
          </a:stretch>
        </p:blipFill>
        <p:spPr>
          <a:xfrm>
            <a:off x="9564050" y="131404"/>
            <a:ext cx="2243119" cy="627854"/>
          </a:xfrm>
          <a:prstGeom prst="rect">
            <a:avLst/>
          </a:prstGeom>
        </p:spPr>
      </p:pic>
      <p:grpSp>
        <p:nvGrpSpPr>
          <p:cNvPr id="37" name="组合 36"/>
          <p:cNvGrpSpPr/>
          <p:nvPr userDrawn="1"/>
        </p:nvGrpSpPr>
        <p:grpSpPr>
          <a:xfrm>
            <a:off x="587288" y="6381747"/>
            <a:ext cx="2479573" cy="304965"/>
            <a:chOff x="671368" y="6061309"/>
            <a:chExt cx="2479573" cy="304965"/>
          </a:xfrm>
          <a:solidFill>
            <a:schemeClr val="bg1"/>
          </a:solidFill>
        </p:grpSpPr>
        <p:grpSp>
          <p:nvGrpSpPr>
            <p:cNvPr id="38" name="组合 37"/>
            <p:cNvGrpSpPr/>
            <p:nvPr userDrawn="1"/>
          </p:nvGrpSpPr>
          <p:grpSpPr>
            <a:xfrm>
              <a:off x="2098445" y="6064781"/>
              <a:ext cx="1052496" cy="298683"/>
              <a:chOff x="2373567" y="1096524"/>
              <a:chExt cx="2578404" cy="731714"/>
            </a:xfrm>
            <a:grpFill/>
          </p:grpSpPr>
          <p:sp>
            <p:nvSpPr>
              <p:cNvPr id="54"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5"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6" name="组合 55"/>
              <p:cNvGrpSpPr/>
              <p:nvPr/>
            </p:nvGrpSpPr>
            <p:grpSpPr>
              <a:xfrm>
                <a:off x="2373567" y="1096524"/>
                <a:ext cx="589817" cy="731714"/>
                <a:chOff x="5548313" y="2084388"/>
                <a:chExt cx="547688" cy="679451"/>
              </a:xfrm>
              <a:grpFill/>
            </p:grpSpPr>
            <p:sp>
              <p:nvSpPr>
                <p:cNvPr id="6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7" name="组合 56"/>
              <p:cNvGrpSpPr/>
              <p:nvPr/>
            </p:nvGrpSpPr>
            <p:grpSpPr>
              <a:xfrm>
                <a:off x="3194779" y="1296598"/>
                <a:ext cx="356817" cy="382445"/>
                <a:chOff x="3792874" y="3156423"/>
                <a:chExt cx="331330" cy="355128"/>
              </a:xfrm>
              <a:grpFill/>
            </p:grpSpPr>
            <p:sp>
              <p:nvSpPr>
                <p:cNvPr id="58"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1" name="组合 40"/>
              <p:cNvGrpSpPr/>
              <p:nvPr/>
            </p:nvGrpSpPr>
            <p:grpSpPr>
              <a:xfrm>
                <a:off x="3804781" y="283376"/>
                <a:ext cx="521428" cy="548788"/>
                <a:chOff x="6113463" y="3541713"/>
                <a:chExt cx="484188" cy="509588"/>
              </a:xfrm>
              <a:grpFill/>
            </p:grpSpPr>
            <p:sp>
              <p:nvSpPr>
                <p:cNvPr id="5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2" name="组合 41"/>
              <p:cNvGrpSpPr/>
              <p:nvPr/>
            </p:nvGrpSpPr>
            <p:grpSpPr>
              <a:xfrm>
                <a:off x="2372715" y="161759"/>
                <a:ext cx="591521" cy="747103"/>
                <a:chOff x="6108700" y="2066926"/>
                <a:chExt cx="549275" cy="693738"/>
              </a:xfrm>
              <a:grpFill/>
            </p:grpSpPr>
            <p:sp>
              <p:nvSpPr>
                <p:cNvPr id="5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3" name="组合 42"/>
              <p:cNvGrpSpPr/>
              <p:nvPr/>
            </p:nvGrpSpPr>
            <p:grpSpPr>
              <a:xfrm>
                <a:off x="3173775" y="375308"/>
                <a:ext cx="396626" cy="341923"/>
                <a:chOff x="6186488" y="2930526"/>
                <a:chExt cx="368300" cy="317500"/>
              </a:xfrm>
              <a:grpFill/>
            </p:grpSpPr>
            <p:sp>
              <p:nvSpPr>
                <p:cNvPr id="4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内页样式8-一段一图-1">
    <p:spTree>
      <p:nvGrpSpPr>
        <p:cNvPr id="1" name=""/>
        <p:cNvGrpSpPr/>
        <p:nvPr/>
      </p:nvGrpSpPr>
      <p:grpSpPr>
        <a:xfrm>
          <a:off x="0" y="0"/>
          <a:ext cx="0" cy="0"/>
          <a:chOff x="0" y="0"/>
          <a:chExt cx="0" cy="0"/>
        </a:xfrm>
      </p:grpSpPr>
      <p:sp>
        <p:nvSpPr>
          <p:cNvPr id="7" name="矩形 6"/>
          <p:cNvSpPr/>
          <p:nvPr userDrawn="1"/>
        </p:nvSpPr>
        <p:spPr>
          <a:xfrm>
            <a:off x="318632" y="6188075"/>
            <a:ext cx="1155008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grpSp>
        <p:nvGrpSpPr>
          <p:cNvPr id="37" name="组合 36"/>
          <p:cNvGrpSpPr/>
          <p:nvPr userDrawn="1"/>
        </p:nvGrpSpPr>
        <p:grpSpPr>
          <a:xfrm>
            <a:off x="587288" y="6381747"/>
            <a:ext cx="2479573" cy="304965"/>
            <a:chOff x="671368" y="6061309"/>
            <a:chExt cx="2479573" cy="304965"/>
          </a:xfrm>
          <a:solidFill>
            <a:schemeClr val="bg1"/>
          </a:solidFill>
        </p:grpSpPr>
        <p:grpSp>
          <p:nvGrpSpPr>
            <p:cNvPr id="38" name="组合 37"/>
            <p:cNvGrpSpPr/>
            <p:nvPr userDrawn="1"/>
          </p:nvGrpSpPr>
          <p:grpSpPr>
            <a:xfrm>
              <a:off x="2098445" y="6064781"/>
              <a:ext cx="1052496" cy="298683"/>
              <a:chOff x="2373567" y="1096524"/>
              <a:chExt cx="2578404" cy="731714"/>
            </a:xfrm>
            <a:grpFill/>
          </p:grpSpPr>
          <p:sp>
            <p:nvSpPr>
              <p:cNvPr id="54"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5"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6" name="组合 55"/>
              <p:cNvGrpSpPr/>
              <p:nvPr/>
            </p:nvGrpSpPr>
            <p:grpSpPr>
              <a:xfrm>
                <a:off x="2373567" y="1096524"/>
                <a:ext cx="589817" cy="731714"/>
                <a:chOff x="5548313" y="2084388"/>
                <a:chExt cx="547688" cy="679451"/>
              </a:xfrm>
              <a:grpFill/>
            </p:grpSpPr>
            <p:sp>
              <p:nvSpPr>
                <p:cNvPr id="6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7" name="组合 56"/>
              <p:cNvGrpSpPr/>
              <p:nvPr/>
            </p:nvGrpSpPr>
            <p:grpSpPr>
              <a:xfrm>
                <a:off x="3194779" y="1296598"/>
                <a:ext cx="356817" cy="382445"/>
                <a:chOff x="3792874" y="3156423"/>
                <a:chExt cx="331330" cy="355128"/>
              </a:xfrm>
              <a:grpFill/>
            </p:grpSpPr>
            <p:sp>
              <p:nvSpPr>
                <p:cNvPr id="58"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1" name="组合 40"/>
              <p:cNvGrpSpPr/>
              <p:nvPr/>
            </p:nvGrpSpPr>
            <p:grpSpPr>
              <a:xfrm>
                <a:off x="3804781" y="283376"/>
                <a:ext cx="521428" cy="548788"/>
                <a:chOff x="6113463" y="3541713"/>
                <a:chExt cx="484188" cy="509588"/>
              </a:xfrm>
              <a:grpFill/>
            </p:grpSpPr>
            <p:sp>
              <p:nvSpPr>
                <p:cNvPr id="5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2" name="组合 41"/>
              <p:cNvGrpSpPr/>
              <p:nvPr/>
            </p:nvGrpSpPr>
            <p:grpSpPr>
              <a:xfrm>
                <a:off x="2372715" y="161759"/>
                <a:ext cx="591521" cy="747103"/>
                <a:chOff x="6108700" y="2066926"/>
                <a:chExt cx="549275" cy="693738"/>
              </a:xfrm>
              <a:grpFill/>
            </p:grpSpPr>
            <p:sp>
              <p:nvSpPr>
                <p:cNvPr id="5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3" name="组合 42"/>
              <p:cNvGrpSpPr/>
              <p:nvPr/>
            </p:nvGrpSpPr>
            <p:grpSpPr>
              <a:xfrm>
                <a:off x="3173775" y="375308"/>
                <a:ext cx="396626" cy="341923"/>
                <a:chOff x="6186488" y="2930526"/>
                <a:chExt cx="368300" cy="317500"/>
              </a:xfrm>
              <a:grpFill/>
            </p:grpSpPr>
            <p:sp>
              <p:nvSpPr>
                <p:cNvPr id="4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32"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内页样式8-一段一图-2">
    <p:spTree>
      <p:nvGrpSpPr>
        <p:cNvPr id="1" name=""/>
        <p:cNvGrpSpPr/>
        <p:nvPr/>
      </p:nvGrpSpPr>
      <p:grpSpPr>
        <a:xfrm>
          <a:off x="0" y="0"/>
          <a:ext cx="0" cy="0"/>
          <a:chOff x="0" y="0"/>
          <a:chExt cx="0" cy="0"/>
        </a:xfrm>
      </p:grpSpPr>
      <p:sp>
        <p:nvSpPr>
          <p:cNvPr id="7" name="矩形 6"/>
          <p:cNvSpPr/>
          <p:nvPr userDrawn="1"/>
        </p:nvSpPr>
        <p:spPr>
          <a:xfrm>
            <a:off x="11144922" y="6188075"/>
            <a:ext cx="72379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userDrawn="1"/>
        </p:nvSpPr>
        <p:spPr>
          <a:xfrm>
            <a:off x="9488246" y="0"/>
            <a:ext cx="2380466"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pic>
        <p:nvPicPr>
          <p:cNvPr id="40" name="图片 39"/>
          <p:cNvPicPr>
            <a:picLocks noChangeAspect="1"/>
          </p:cNvPicPr>
          <p:nvPr userDrawn="1"/>
        </p:nvPicPr>
        <p:blipFill>
          <a:blip r:embed="rId2"/>
          <a:stretch>
            <a:fillRect/>
          </a:stretch>
        </p:blipFill>
        <p:spPr>
          <a:xfrm>
            <a:off x="9564050" y="131404"/>
            <a:ext cx="2243119" cy="627854"/>
          </a:xfrm>
          <a:prstGeom prst="rect">
            <a:avLst/>
          </a:prstGeom>
        </p:spPr>
      </p:pic>
    </p:spTree>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目录样式2-1">
    <p:spTree>
      <p:nvGrpSpPr>
        <p:cNvPr id="1" name=""/>
        <p:cNvGrpSpPr/>
        <p:nvPr/>
      </p:nvGrpSpPr>
      <p:grpSpPr>
        <a:xfrm>
          <a:off x="0" y="0"/>
          <a:ext cx="0" cy="0"/>
          <a:chOff x="0" y="0"/>
          <a:chExt cx="0" cy="0"/>
        </a:xfrm>
      </p:grpSpPr>
      <p:sp>
        <p:nvSpPr>
          <p:cNvPr id="5" name="矩形 4"/>
          <p:cNvSpPr/>
          <p:nvPr userDrawn="1"/>
        </p:nvSpPr>
        <p:spPr>
          <a:xfrm>
            <a:off x="0" y="2289050"/>
            <a:ext cx="12192001" cy="196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userDrawn="1"/>
        </p:nvPicPr>
        <p:blipFill rotWithShape="1">
          <a:blip r:embed="rId2" cstate="print"/>
          <a:srcRect t="15558" b="38705"/>
          <a:stretch>
            <a:fillRect/>
          </a:stretch>
        </p:blipFill>
        <p:spPr>
          <a:xfrm>
            <a:off x="1" y="0"/>
            <a:ext cx="12192000" cy="2290219"/>
          </a:xfrm>
          <a:prstGeom prst="rect">
            <a:avLst/>
          </a:prstGeom>
        </p:spPr>
      </p:pic>
      <p:sp>
        <p:nvSpPr>
          <p:cNvPr id="10" name="矩形 9"/>
          <p:cNvSpPr/>
          <p:nvPr userDrawn="1"/>
        </p:nvSpPr>
        <p:spPr>
          <a:xfrm>
            <a:off x="-1" y="-7884"/>
            <a:ext cx="12192001" cy="2298103"/>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userDrawn="1"/>
        </p:nvPicPr>
        <p:blipFill>
          <a:blip r:embed="rId3" cstate="print"/>
          <a:stretch>
            <a:fillRect/>
          </a:stretch>
        </p:blipFill>
        <p:spPr>
          <a:xfrm>
            <a:off x="5024353" y="841210"/>
            <a:ext cx="2143294" cy="599913"/>
          </a:xfrm>
          <a:prstGeom prst="rect">
            <a:avLst/>
          </a:prstGeom>
        </p:spPr>
      </p:pic>
      <p:cxnSp>
        <p:nvCxnSpPr>
          <p:cNvPr id="4" name="直接连接符 3"/>
          <p:cNvCxnSpPr/>
          <p:nvPr userDrawn="1"/>
        </p:nvCxnSpPr>
        <p:spPr>
          <a:xfrm>
            <a:off x="-81481" y="2289050"/>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目录样式7-4">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userDrawn="1"/>
        </p:nvPicPr>
        <p:blipFill>
          <a:blip r:embed="rId2" cstate="print"/>
          <a:stretch>
            <a:fillRect/>
          </a:stretch>
        </p:blipFill>
        <p:spPr>
          <a:xfrm>
            <a:off x="6943725" y="1087685"/>
            <a:ext cx="5251028" cy="5254131"/>
          </a:xfrm>
          <a:prstGeom prst="rect">
            <a:avLst/>
          </a:prstGeom>
        </p:spPr>
      </p:pic>
      <p:sp>
        <p:nvSpPr>
          <p:cNvPr id="12" name="矩形 11"/>
          <p:cNvSpPr/>
          <p:nvPr userDrawn="1"/>
        </p:nvSpPr>
        <p:spPr>
          <a:xfrm>
            <a:off x="7423183" y="0"/>
            <a:ext cx="4768815"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3" name="矩形 42"/>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4" name="矩形 43"/>
          <p:cNvSpPr/>
          <p:nvPr userDrawn="1"/>
        </p:nvSpPr>
        <p:spPr>
          <a:xfrm>
            <a:off x="6873734" y="3188522"/>
            <a:ext cx="549449" cy="1205348"/>
          </a:xfrm>
          <a:prstGeom prst="rect">
            <a:avLst/>
          </a:prstGeom>
          <a:solidFill>
            <a:schemeClr val="accent4"/>
          </a:solidFill>
          <a:ln w="762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5" name="文本框 44"/>
          <p:cNvSpPr txBox="1"/>
          <p:nvPr userDrawn="1"/>
        </p:nvSpPr>
        <p:spPr>
          <a:xfrm>
            <a:off x="-2647787" y="-2281727"/>
            <a:ext cx="6031920" cy="1117228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72000" b="0" i="0" u="none" strike="noStrike" kern="1200" cap="none" spc="0" normalizeH="0" baseline="0" noProof="0" dirty="0">
                <a:ln>
                  <a:noFill/>
                </a:ln>
                <a:solidFill>
                  <a:prstClr val="white">
                    <a:alpha val="40000"/>
                  </a:prstClr>
                </a:solidFill>
                <a:effectLst/>
                <a:uLnTx/>
                <a:uFillTx/>
                <a:latin typeface="Century Gothic" panose="020B0502020202020204" pitchFamily="34" charset="0"/>
                <a:ea typeface="微软雅黑" panose="020B0503020204020204" pitchFamily="34" charset="-122"/>
                <a:cs typeface="+mn-cs"/>
              </a:rPr>
              <a:t>0</a:t>
            </a:r>
            <a:endParaRPr kumimoji="0" lang="zh-CN" altLang="en-US" sz="72000" b="0" i="0" u="none" strike="noStrike" kern="1200" cap="none" spc="0" normalizeH="0" baseline="0" noProof="0" dirty="0">
              <a:ln>
                <a:noFill/>
              </a:ln>
              <a:solidFill>
                <a:prstClr val="white">
                  <a:alpha val="40000"/>
                </a:prstClr>
              </a:solidFill>
              <a:effectLst/>
              <a:uLnTx/>
              <a:uFillTx/>
              <a:latin typeface="Century Gothic" panose="020B0502020202020204" pitchFamily="34" charset="0"/>
              <a:ea typeface="微软雅黑" panose="020B0503020204020204" pitchFamily="34" charset="-122"/>
              <a:cs typeface="+mn-cs"/>
            </a:endParaRPr>
          </a:p>
        </p:txBody>
      </p:sp>
      <p:pic>
        <p:nvPicPr>
          <p:cNvPr id="46" name="图片 45"/>
          <p:cNvPicPr>
            <a:picLocks noChangeAspect="1"/>
          </p:cNvPicPr>
          <p:nvPr userDrawn="1"/>
        </p:nvPicPr>
        <p:blipFill>
          <a:blip r:embed="rId3" cstate="print"/>
          <a:stretch>
            <a:fillRect/>
          </a:stretch>
        </p:blipFill>
        <p:spPr>
          <a:xfrm>
            <a:off x="9485140" y="203173"/>
            <a:ext cx="2510452" cy="702681"/>
          </a:xfrm>
          <a:prstGeom prst="rect">
            <a:avLst/>
          </a:prstGeom>
        </p:spPr>
      </p:pic>
    </p:spTree>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目录样式6-2">
    <p:bg>
      <p:bgPr>
        <a:gradFill>
          <a:gsLst>
            <a:gs pos="25000">
              <a:schemeClr val="accent1">
                <a:alpha val="0"/>
              </a:schemeClr>
            </a:gs>
            <a:gs pos="100000">
              <a:schemeClr val="accent1"/>
            </a:gs>
          </a:gsLst>
          <a:lin ang="0" scaled="1"/>
        </a:gradFill>
        <a:effectLst/>
      </p:bgPr>
    </p:bg>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userDrawn="1"/>
        </p:nvPicPr>
        <p:blipFill>
          <a:blip r:embed="rId2" cstate="print"/>
          <a:stretch>
            <a:fillRect/>
          </a:stretch>
        </p:blipFill>
        <p:spPr>
          <a:xfrm>
            <a:off x="6943725" y="493231"/>
            <a:ext cx="5251028" cy="5254131"/>
          </a:xfrm>
          <a:prstGeom prst="rect">
            <a:avLst/>
          </a:prstGeom>
        </p:spPr>
      </p:pic>
      <p:sp>
        <p:nvSpPr>
          <p:cNvPr id="10" name="矩形 9"/>
          <p:cNvSpPr/>
          <p:nvPr userDrawn="1"/>
        </p:nvSpPr>
        <p:spPr>
          <a:xfrm>
            <a:off x="6943725" y="0"/>
            <a:ext cx="5248273"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0" name="矩形 119"/>
          <p:cNvSpPr/>
          <p:nvPr userDrawn="1"/>
        </p:nvSpPr>
        <p:spPr>
          <a:xfrm>
            <a:off x="660400" y="6054314"/>
            <a:ext cx="2014538" cy="1438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文本占位符 15"/>
          <p:cNvSpPr>
            <a:spLocks noGrp="1"/>
          </p:cNvSpPr>
          <p:nvPr>
            <p:ph type="body" sz="quarter" idx="12" hasCustomPrompt="1"/>
          </p:nvPr>
        </p:nvSpPr>
        <p:spPr>
          <a:xfrm>
            <a:off x="510342" y="982400"/>
            <a:ext cx="3551237" cy="606922"/>
          </a:xfrm>
          <a:prstGeom prst="rect">
            <a:avLst/>
          </a:prstGeom>
        </p:spPr>
        <p:txBody>
          <a:bodyPr/>
          <a:lstStyle>
            <a:lvl1pPr marL="0" indent="0">
              <a:buNone/>
              <a:defRPr sz="3200" spc="100">
                <a:solidFill>
                  <a:schemeClr val="bg1"/>
                </a:solidFill>
                <a:latin typeface="微软雅黑" panose="020B0503020204020204" pitchFamily="34" charset="-122"/>
                <a:ea typeface="微软雅黑" panose="020B0503020204020204" pitchFamily="34" charset="-122"/>
              </a:defRPr>
            </a:lvl1pPr>
          </a:lstStyle>
          <a:p>
            <a:pPr lvl="0"/>
            <a:r>
              <a:rPr lang="zh-CN" altLang="en-US" dirty="0"/>
              <a:t>第几部分 ▶</a:t>
            </a:r>
            <a:endParaRPr lang="zh-CN" altLang="en-US" dirty="0"/>
          </a:p>
        </p:txBody>
      </p:sp>
      <p:sp>
        <p:nvSpPr>
          <p:cNvPr id="122" name="文本占位符 15"/>
          <p:cNvSpPr>
            <a:spLocks noGrp="1"/>
          </p:cNvSpPr>
          <p:nvPr>
            <p:ph type="body" sz="quarter" idx="13" hasCustomPrompt="1"/>
          </p:nvPr>
        </p:nvSpPr>
        <p:spPr>
          <a:xfrm>
            <a:off x="510342" y="2742089"/>
            <a:ext cx="7197752" cy="606922"/>
          </a:xfrm>
          <a:prstGeom prst="rect">
            <a:avLst/>
          </a:prstGeom>
        </p:spPr>
        <p:txBody>
          <a:bodyPr/>
          <a:lstStyle>
            <a:lvl1pPr marL="0" indent="0">
              <a:buNone/>
              <a:defRPr sz="4400" spc="100" baseline="0">
                <a:solidFill>
                  <a:schemeClr val="bg1"/>
                </a:solidFill>
                <a:latin typeface="微软雅黑" panose="020B0503020204020204" pitchFamily="34" charset="-122"/>
                <a:ea typeface="微软雅黑" panose="020B0503020204020204" pitchFamily="34" charset="-122"/>
              </a:defRPr>
            </a:lvl1pPr>
          </a:lstStyle>
          <a:p>
            <a:pPr lvl="0"/>
            <a:r>
              <a:rPr lang="zh-CN" altLang="en-US" dirty="0"/>
              <a:t>请在此处添加你的标题</a:t>
            </a:r>
            <a:endParaRPr lang="zh-CN" altLang="en-US" dirty="0"/>
          </a:p>
        </p:txBody>
      </p:sp>
      <p:sp>
        <p:nvSpPr>
          <p:cNvPr id="123" name="文本占位符 15"/>
          <p:cNvSpPr>
            <a:spLocks noGrp="1"/>
          </p:cNvSpPr>
          <p:nvPr>
            <p:ph type="body" sz="quarter" idx="14" hasCustomPrompt="1"/>
          </p:nvPr>
        </p:nvSpPr>
        <p:spPr>
          <a:xfrm>
            <a:off x="561172" y="3837713"/>
            <a:ext cx="7146922" cy="1522912"/>
          </a:xfrm>
          <a:prstGeom prst="rect">
            <a:avLst/>
          </a:prstGeom>
        </p:spPr>
        <p:txBody>
          <a:bodyPr/>
          <a:lstStyle>
            <a:lvl1pPr marL="285750" indent="-285750">
              <a:lnSpc>
                <a:spcPct val="120000"/>
              </a:lnSpc>
              <a:buFont typeface="Arial" panose="020B0604020202020204" pitchFamily="34" charset="0"/>
              <a:buChar char="•"/>
              <a:defRPr sz="140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endParaRPr lang="en-US" altLang="zh-CN" dirty="0"/>
          </a:p>
          <a:p>
            <a:pPr lvl="0"/>
            <a:endParaRPr lang="zh-CN" altLang="en-US" dirty="0"/>
          </a:p>
        </p:txBody>
      </p:sp>
      <p:sp>
        <p:nvSpPr>
          <p:cNvPr id="2" name="矩形 1"/>
          <p:cNvSpPr/>
          <p:nvPr userDrawn="1"/>
        </p:nvSpPr>
        <p:spPr>
          <a:xfrm>
            <a:off x="0" y="6167300"/>
            <a:ext cx="12192000" cy="690700"/>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pic>
        <p:nvPicPr>
          <p:cNvPr id="143" name="图片 142"/>
          <p:cNvPicPr>
            <a:picLocks noChangeAspect="1"/>
          </p:cNvPicPr>
          <p:nvPr userDrawn="1"/>
        </p:nvPicPr>
        <p:blipFill>
          <a:blip r:embed="rId3" cstate="print"/>
          <a:stretch>
            <a:fillRect/>
          </a:stretch>
        </p:blipFill>
        <p:spPr>
          <a:xfrm>
            <a:off x="10203766" y="6386257"/>
            <a:ext cx="1257421" cy="276480"/>
          </a:xfrm>
          <a:prstGeom prst="rect">
            <a:avLst/>
          </a:prstGeom>
        </p:spPr>
      </p:pic>
      <p:grpSp>
        <p:nvGrpSpPr>
          <p:cNvPr id="85" name="组合 84"/>
          <p:cNvGrpSpPr/>
          <p:nvPr userDrawn="1"/>
        </p:nvGrpSpPr>
        <p:grpSpPr>
          <a:xfrm>
            <a:off x="694004" y="6394741"/>
            <a:ext cx="1931864" cy="235412"/>
            <a:chOff x="10272478" y="6308389"/>
            <a:chExt cx="1629576" cy="198576"/>
          </a:xfrm>
        </p:grpSpPr>
        <p:grpSp>
          <p:nvGrpSpPr>
            <p:cNvPr id="86" name="组合 85"/>
            <p:cNvGrpSpPr/>
            <p:nvPr userDrawn="1"/>
          </p:nvGrpSpPr>
          <p:grpSpPr>
            <a:xfrm>
              <a:off x="11216726" y="6310650"/>
              <a:ext cx="685328" cy="194486"/>
              <a:chOff x="2373567" y="1096524"/>
              <a:chExt cx="2578404" cy="731714"/>
            </a:xfrm>
          </p:grpSpPr>
          <p:sp>
            <p:nvSpPr>
              <p:cNvPr id="101"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2" name="Freeform 6"/>
              <p:cNvSpPr/>
              <p:nvPr/>
            </p:nvSpPr>
            <p:spPr bwMode="auto">
              <a:xfrm>
                <a:off x="4620306" y="1235296"/>
                <a:ext cx="331665" cy="499207"/>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103" name="组合 102"/>
              <p:cNvGrpSpPr/>
              <p:nvPr/>
            </p:nvGrpSpPr>
            <p:grpSpPr>
              <a:xfrm>
                <a:off x="2373567" y="1096524"/>
                <a:ext cx="589817" cy="731714"/>
                <a:chOff x="5548313" y="2084388"/>
                <a:chExt cx="547688" cy="679451"/>
              </a:xfrm>
              <a:solidFill>
                <a:schemeClr val="accent3"/>
              </a:solidFill>
            </p:grpSpPr>
            <p:sp>
              <p:nvSpPr>
                <p:cNvPr id="10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104" name="组合 103"/>
              <p:cNvGrpSpPr/>
              <p:nvPr/>
            </p:nvGrpSpPr>
            <p:grpSpPr>
              <a:xfrm>
                <a:off x="3194779" y="1296598"/>
                <a:ext cx="356817" cy="382445"/>
                <a:chOff x="3792874" y="3156423"/>
                <a:chExt cx="331330" cy="355128"/>
              </a:xfrm>
              <a:solidFill>
                <a:schemeClr val="accent3"/>
              </a:solidFill>
            </p:grpSpPr>
            <p:sp>
              <p:nvSpPr>
                <p:cNvPr id="105"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6"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7"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87" name="组合 86"/>
            <p:cNvGrpSpPr/>
            <p:nvPr userDrawn="1"/>
          </p:nvGrpSpPr>
          <p:grpSpPr>
            <a:xfrm>
              <a:off x="10272478" y="6308389"/>
              <a:ext cx="716480" cy="198576"/>
              <a:chOff x="2372715" y="161759"/>
              <a:chExt cx="2695608" cy="747103"/>
            </a:xfrm>
          </p:grpSpPr>
          <p:grpSp>
            <p:nvGrpSpPr>
              <p:cNvPr id="88" name="组合 87"/>
              <p:cNvGrpSpPr/>
              <p:nvPr/>
            </p:nvGrpSpPr>
            <p:grpSpPr>
              <a:xfrm>
                <a:off x="3804781" y="283376"/>
                <a:ext cx="521428" cy="548788"/>
                <a:chOff x="6113463" y="3541713"/>
                <a:chExt cx="484188" cy="509588"/>
              </a:xfrm>
              <a:solidFill>
                <a:schemeClr val="accent3"/>
              </a:solidFill>
            </p:grpSpPr>
            <p:sp>
              <p:nvSpPr>
                <p:cNvPr id="9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9" name="组合 88"/>
              <p:cNvGrpSpPr/>
              <p:nvPr/>
            </p:nvGrpSpPr>
            <p:grpSpPr>
              <a:xfrm>
                <a:off x="2372715" y="161759"/>
                <a:ext cx="591521" cy="747103"/>
                <a:chOff x="6108700" y="2066926"/>
                <a:chExt cx="549275" cy="693738"/>
              </a:xfrm>
              <a:solidFill>
                <a:schemeClr val="accent3"/>
              </a:solidFill>
            </p:grpSpPr>
            <p:sp>
              <p:nvSpPr>
                <p:cNvPr id="9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0" name="组合 89"/>
              <p:cNvGrpSpPr/>
              <p:nvPr/>
            </p:nvGrpSpPr>
            <p:grpSpPr>
              <a:xfrm>
                <a:off x="3173775" y="375308"/>
                <a:ext cx="396626" cy="341923"/>
                <a:chOff x="6186488" y="2930526"/>
                <a:chExt cx="368300" cy="317500"/>
              </a:xfrm>
              <a:solidFill>
                <a:schemeClr val="accent3"/>
              </a:solidFill>
            </p:grpSpPr>
            <p:sp>
              <p:nvSpPr>
                <p:cNvPr id="9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1" name="组合 90"/>
              <p:cNvGrpSpPr/>
              <p:nvPr/>
            </p:nvGrpSpPr>
            <p:grpSpPr>
              <a:xfrm>
                <a:off x="4613362" y="313351"/>
                <a:ext cx="454961" cy="453362"/>
                <a:chOff x="11893465" y="1994536"/>
                <a:chExt cx="274986" cy="274018"/>
              </a:xfrm>
              <a:solidFill>
                <a:schemeClr val="accent3"/>
              </a:solidFill>
            </p:grpSpPr>
            <p:sp>
              <p:nvSpPr>
                <p:cNvPr id="92"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3"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目录样式6-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srcRect l="29063" r="32938"/>
          <a:stretch>
            <a:fillRect/>
          </a:stretch>
        </p:blipFill>
        <p:spPr>
          <a:xfrm>
            <a:off x="0" y="0"/>
            <a:ext cx="3914775" cy="6857999"/>
          </a:xfrm>
          <a:prstGeom prst="rect">
            <a:avLst/>
          </a:prstGeom>
        </p:spPr>
      </p:pic>
      <p:sp>
        <p:nvSpPr>
          <p:cNvPr id="13" name="矩形 12"/>
          <p:cNvSpPr/>
          <p:nvPr userDrawn="1"/>
        </p:nvSpPr>
        <p:spPr>
          <a:xfrm>
            <a:off x="0" y="1"/>
            <a:ext cx="3914775"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矩形 13"/>
          <p:cNvSpPr/>
          <p:nvPr userDrawn="1"/>
        </p:nvSpPr>
        <p:spPr>
          <a:xfrm>
            <a:off x="0" y="0"/>
            <a:ext cx="3914774" cy="6858000"/>
          </a:xfrm>
          <a:prstGeom prst="rect">
            <a:avLst/>
          </a:prstGeom>
          <a:gradFill flip="none" rotWithShape="1">
            <a:gsLst>
              <a:gs pos="25000">
                <a:schemeClr val="accent1">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6" name="直接连接符 15"/>
          <p:cNvCxnSpPr/>
          <p:nvPr userDrawn="1"/>
        </p:nvCxnSpPr>
        <p:spPr>
          <a:xfrm>
            <a:off x="3960456"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userDrawn="1"/>
        </p:nvGrpSpPr>
        <p:grpSpPr>
          <a:xfrm>
            <a:off x="3961505" y="2797003"/>
            <a:ext cx="122686" cy="1263995"/>
            <a:chOff x="4630742" y="2258287"/>
            <a:chExt cx="122686" cy="1263995"/>
          </a:xfrm>
          <a:solidFill>
            <a:schemeClr val="accent4"/>
          </a:solidFill>
        </p:grpSpPr>
        <p:sp>
          <p:nvSpPr>
            <p:cNvPr id="22" name="等腰三角形 21"/>
            <p:cNvSpPr/>
            <p:nvPr/>
          </p:nvSpPr>
          <p:spPr>
            <a:xfrm rot="5400000">
              <a:off x="4620926" y="2839164"/>
              <a:ext cx="142318" cy="122686"/>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23" name="直接连接符 22"/>
            <p:cNvCxnSpPr/>
            <p:nvPr/>
          </p:nvCxnSpPr>
          <p:spPr>
            <a:xfrm>
              <a:off x="4630742" y="2258287"/>
              <a:ext cx="0" cy="1263995"/>
            </a:xfrm>
            <a:prstGeom prst="line">
              <a:avLst/>
            </a:prstGeom>
            <a:grpFill/>
            <a:ln w="381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42" name="直接连接符 41"/>
          <p:cNvCxnSpPr/>
          <p:nvPr userDrawn="1"/>
        </p:nvCxnSpPr>
        <p:spPr>
          <a:xfrm>
            <a:off x="1053541" y="2793542"/>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 42"/>
          <p:cNvSpPr/>
          <p:nvPr userDrawn="1"/>
        </p:nvSpPr>
        <p:spPr>
          <a:xfrm>
            <a:off x="846867" y="2752385"/>
            <a:ext cx="2136282" cy="923330"/>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zh-CN" altLang="en-US" sz="54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目录</a:t>
            </a:r>
            <a:endParaRPr kumimoji="0" lang="zh-CN" altLang="en-US" sz="54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4" name="矩形 43"/>
          <p:cNvSpPr/>
          <p:nvPr userDrawn="1"/>
        </p:nvSpPr>
        <p:spPr>
          <a:xfrm>
            <a:off x="963806" y="3595872"/>
            <a:ext cx="1906502" cy="461665"/>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CONTENTS</a:t>
            </a:r>
            <a:endParaRPr kumimoji="0" lang="en-US" altLang="zh-CN" sz="24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cxnSp>
        <p:nvCxnSpPr>
          <p:cNvPr id="45" name="直接连接符 44"/>
          <p:cNvCxnSpPr/>
          <p:nvPr userDrawn="1"/>
        </p:nvCxnSpPr>
        <p:spPr>
          <a:xfrm>
            <a:off x="1053541" y="4060998"/>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1064854" y="2218510"/>
            <a:ext cx="1715719" cy="480234"/>
          </a:xfrm>
          <a:prstGeom prst="rect">
            <a:avLst/>
          </a:prstGeom>
        </p:spPr>
      </p:pic>
      <p:pic>
        <p:nvPicPr>
          <p:cNvPr id="6" name="图片 5"/>
          <p:cNvPicPr>
            <a:picLocks noChangeAspect="1"/>
          </p:cNvPicPr>
          <p:nvPr userDrawn="1"/>
        </p:nvPicPr>
        <p:blipFill rotWithShape="1">
          <a:blip r:embed="rId4" cstate="print"/>
          <a:srcRect r="15912" b="16285"/>
          <a:stretch>
            <a:fillRect/>
          </a:stretch>
        </p:blipFill>
        <p:spPr>
          <a:xfrm>
            <a:off x="7258050" y="1942165"/>
            <a:ext cx="4949784" cy="4933648"/>
          </a:xfrm>
          <a:prstGeom prst="rect">
            <a:avLst/>
          </a:prstGeom>
        </p:spPr>
      </p:pic>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样式2-尾页">
    <p:spTree>
      <p:nvGrpSpPr>
        <p:cNvPr id="1" name=""/>
        <p:cNvGrpSpPr/>
        <p:nvPr/>
      </p:nvGrpSpPr>
      <p:grpSpPr>
        <a:xfrm>
          <a:off x="0" y="0"/>
          <a:ext cx="0" cy="0"/>
          <a:chOff x="0" y="0"/>
          <a:chExt cx="0" cy="0"/>
        </a:xfrm>
      </p:grpSpPr>
      <p:sp>
        <p:nvSpPr>
          <p:cNvPr id="6"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p:cNvSpPr/>
          <p:nvPr userDrawn="1">
            <p:custDataLst>
              <p:tags r:id="rId3"/>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形状 19"/>
          <p:cNvSpPr/>
          <p:nvPr userDrawn="1"/>
        </p:nvSpPr>
        <p:spPr>
          <a:xfrm flipH="1" flipV="1">
            <a:off x="4442085" y="3759199"/>
            <a:ext cx="3307830" cy="2335892"/>
          </a:xfrm>
          <a:custGeom>
            <a:avLst/>
            <a:gdLst>
              <a:gd name="connsiteX0" fmla="*/ 3162300 w 3162300"/>
              <a:gd name="connsiteY0" fmla="*/ 2147409 h 2147409"/>
              <a:gd name="connsiteX1" fmla="*/ 0 w 3162300"/>
              <a:gd name="connsiteY1" fmla="*/ 2147409 h 2147409"/>
              <a:gd name="connsiteX2" fmla="*/ 0 w 3162300"/>
              <a:gd name="connsiteY2" fmla="*/ 1565265 h 2147409"/>
              <a:gd name="connsiteX3" fmla="*/ 0 w 3162300"/>
              <a:gd name="connsiteY3" fmla="*/ 1544697 h 2147409"/>
              <a:gd name="connsiteX4" fmla="*/ 0 w 3162300"/>
              <a:gd name="connsiteY4" fmla="*/ 0 h 2147409"/>
              <a:gd name="connsiteX5" fmla="*/ 1585774 w 3162300"/>
              <a:gd name="connsiteY5" fmla="*/ 1112898 h 2147409"/>
              <a:gd name="connsiteX6" fmla="*/ 3162300 w 3162300"/>
              <a:gd name="connsiteY6" fmla="*/ 0 h 2147409"/>
              <a:gd name="connsiteX7" fmla="*/ 3162300 w 3162300"/>
              <a:gd name="connsiteY7" fmla="*/ 1544697 h 2147409"/>
              <a:gd name="connsiteX8" fmla="*/ 3162300 w 3162300"/>
              <a:gd name="connsiteY8" fmla="*/ 1565265 h 2147409"/>
              <a:gd name="connsiteX0-1" fmla="*/ 0 w 3162300"/>
              <a:gd name="connsiteY0-2" fmla="*/ 2147409 h 2238849"/>
              <a:gd name="connsiteX1-3" fmla="*/ 0 w 3162300"/>
              <a:gd name="connsiteY1-4" fmla="*/ 1565265 h 2238849"/>
              <a:gd name="connsiteX2-5" fmla="*/ 0 w 3162300"/>
              <a:gd name="connsiteY2-6" fmla="*/ 1544697 h 2238849"/>
              <a:gd name="connsiteX3-7" fmla="*/ 0 w 3162300"/>
              <a:gd name="connsiteY3-8" fmla="*/ 0 h 2238849"/>
              <a:gd name="connsiteX4-9" fmla="*/ 1585774 w 3162300"/>
              <a:gd name="connsiteY4-10" fmla="*/ 1112898 h 2238849"/>
              <a:gd name="connsiteX5-11" fmla="*/ 3162300 w 3162300"/>
              <a:gd name="connsiteY5-12" fmla="*/ 0 h 2238849"/>
              <a:gd name="connsiteX6-13" fmla="*/ 3162300 w 3162300"/>
              <a:gd name="connsiteY6-14" fmla="*/ 1544697 h 2238849"/>
              <a:gd name="connsiteX7-15" fmla="*/ 3162300 w 3162300"/>
              <a:gd name="connsiteY7-16" fmla="*/ 1565265 h 2238849"/>
              <a:gd name="connsiteX8-17" fmla="*/ 3162300 w 3162300"/>
              <a:gd name="connsiteY8-18" fmla="*/ 2147409 h 2238849"/>
              <a:gd name="connsiteX9" fmla="*/ 91440 w 3162300"/>
              <a:gd name="connsiteY9" fmla="*/ 2238849 h 2238849"/>
              <a:gd name="connsiteX0-19" fmla="*/ 0 w 3162300"/>
              <a:gd name="connsiteY0-20" fmla="*/ 2147409 h 2147409"/>
              <a:gd name="connsiteX1-21" fmla="*/ 0 w 3162300"/>
              <a:gd name="connsiteY1-22" fmla="*/ 1565265 h 2147409"/>
              <a:gd name="connsiteX2-23" fmla="*/ 0 w 3162300"/>
              <a:gd name="connsiteY2-24" fmla="*/ 1544697 h 2147409"/>
              <a:gd name="connsiteX3-25" fmla="*/ 0 w 3162300"/>
              <a:gd name="connsiteY3-26" fmla="*/ 0 h 2147409"/>
              <a:gd name="connsiteX4-27" fmla="*/ 1585774 w 3162300"/>
              <a:gd name="connsiteY4-28" fmla="*/ 1112898 h 2147409"/>
              <a:gd name="connsiteX5-29" fmla="*/ 3162300 w 3162300"/>
              <a:gd name="connsiteY5-30" fmla="*/ 0 h 2147409"/>
              <a:gd name="connsiteX6-31" fmla="*/ 3162300 w 3162300"/>
              <a:gd name="connsiteY6-32" fmla="*/ 1544697 h 2147409"/>
              <a:gd name="connsiteX7-33" fmla="*/ 3162300 w 3162300"/>
              <a:gd name="connsiteY7-34" fmla="*/ 1565265 h 2147409"/>
              <a:gd name="connsiteX8-35" fmla="*/ 3162300 w 3162300"/>
              <a:gd name="connsiteY8-36" fmla="*/ 2147409 h 21474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162300" h="2147409">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11" name="矩形 3"/>
          <p:cNvSpPr/>
          <p:nvPr userDrawn="1"/>
        </p:nvSpPr>
        <p:spPr>
          <a:xfrm>
            <a:off x="4442085" y="1015093"/>
            <a:ext cx="3307830" cy="1428368"/>
          </a:xfrm>
          <a:custGeom>
            <a:avLst/>
            <a:gdLst>
              <a:gd name="connsiteX0" fmla="*/ 0 w 3162300"/>
              <a:gd name="connsiteY0" fmla="*/ 0 h 1871961"/>
              <a:gd name="connsiteX1" fmla="*/ 3162300 w 3162300"/>
              <a:gd name="connsiteY1" fmla="*/ 0 h 1871961"/>
              <a:gd name="connsiteX2" fmla="*/ 3162300 w 3162300"/>
              <a:gd name="connsiteY2" fmla="*/ 1871961 h 1871961"/>
              <a:gd name="connsiteX3" fmla="*/ 0 w 3162300"/>
              <a:gd name="connsiteY3" fmla="*/ 1871961 h 1871961"/>
              <a:gd name="connsiteX4" fmla="*/ 0 w 3162300"/>
              <a:gd name="connsiteY4" fmla="*/ 0 h 1871961"/>
              <a:gd name="connsiteX0-1" fmla="*/ 0 w 3162300"/>
              <a:gd name="connsiteY0-2" fmla="*/ 1871961 h 1963401"/>
              <a:gd name="connsiteX1-3" fmla="*/ 0 w 3162300"/>
              <a:gd name="connsiteY1-4" fmla="*/ 0 h 1963401"/>
              <a:gd name="connsiteX2-5" fmla="*/ 3162300 w 3162300"/>
              <a:gd name="connsiteY2-6" fmla="*/ 0 h 1963401"/>
              <a:gd name="connsiteX3-7" fmla="*/ 3162300 w 3162300"/>
              <a:gd name="connsiteY3-8" fmla="*/ 1871961 h 1963401"/>
              <a:gd name="connsiteX4-9" fmla="*/ 91440 w 3162300"/>
              <a:gd name="connsiteY4-10" fmla="*/ 1963401 h 1963401"/>
              <a:gd name="connsiteX0-11" fmla="*/ 0 w 3162300"/>
              <a:gd name="connsiteY0-12" fmla="*/ 1871961 h 1871961"/>
              <a:gd name="connsiteX1-13" fmla="*/ 0 w 3162300"/>
              <a:gd name="connsiteY1-14" fmla="*/ 0 h 1871961"/>
              <a:gd name="connsiteX2-15" fmla="*/ 3162300 w 3162300"/>
              <a:gd name="connsiteY2-16" fmla="*/ 0 h 1871961"/>
              <a:gd name="connsiteX3-17" fmla="*/ 3162300 w 3162300"/>
              <a:gd name="connsiteY3-18" fmla="*/ 1871961 h 1871961"/>
            </a:gdLst>
            <a:ahLst/>
            <a:cxnLst>
              <a:cxn ang="0">
                <a:pos x="connsiteX0-1" y="connsiteY0-2"/>
              </a:cxn>
              <a:cxn ang="0">
                <a:pos x="connsiteX1-3" y="connsiteY1-4"/>
              </a:cxn>
              <a:cxn ang="0">
                <a:pos x="connsiteX2-5" y="connsiteY2-6"/>
              </a:cxn>
              <a:cxn ang="0">
                <a:pos x="connsiteX3-7" y="connsiteY3-8"/>
              </a:cxn>
            </a:cxnLst>
            <a:rect l="l" t="t" r="r" b="b"/>
            <a:pathLst>
              <a:path w="3162300" h="1871961">
                <a:moveTo>
                  <a:pt x="0" y="1871961"/>
                </a:moveTo>
                <a:lnTo>
                  <a:pt x="0" y="0"/>
                </a:lnTo>
                <a:lnTo>
                  <a:pt x="3162300" y="0"/>
                </a:lnTo>
                <a:lnTo>
                  <a:pt x="3162300" y="1871961"/>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cs typeface="+mn-ea"/>
              <a:sym typeface="+mn-lt"/>
            </a:endParaRPr>
          </a:p>
        </p:txBody>
      </p:sp>
      <p:sp>
        <p:nvSpPr>
          <p:cNvPr id="12" name="等腰三角形 11"/>
          <p:cNvSpPr/>
          <p:nvPr userDrawn="1"/>
        </p:nvSpPr>
        <p:spPr>
          <a:xfrm flipV="1">
            <a:off x="6007269" y="3832178"/>
            <a:ext cx="177462" cy="152984"/>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pic>
        <p:nvPicPr>
          <p:cNvPr id="13" name="图片 12"/>
          <p:cNvPicPr>
            <a:picLocks noChangeAspect="1"/>
          </p:cNvPicPr>
          <p:nvPr userDrawn="1"/>
        </p:nvPicPr>
        <p:blipFill>
          <a:blip r:embed="rId4"/>
          <a:stretch>
            <a:fillRect/>
          </a:stretch>
        </p:blipFill>
        <p:spPr>
          <a:xfrm>
            <a:off x="4974749" y="1401223"/>
            <a:ext cx="2256308" cy="631546"/>
          </a:xfrm>
          <a:prstGeom prst="rect">
            <a:avLst/>
          </a:prstGeom>
        </p:spPr>
      </p:pic>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样式6-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srcRect l="29063" r="32938"/>
          <a:stretch>
            <a:fillRect/>
          </a:stretch>
        </p:blipFill>
        <p:spPr>
          <a:xfrm>
            <a:off x="0" y="0"/>
            <a:ext cx="3914775" cy="6857999"/>
          </a:xfrm>
          <a:prstGeom prst="rect">
            <a:avLst/>
          </a:prstGeom>
        </p:spPr>
      </p:pic>
      <p:sp>
        <p:nvSpPr>
          <p:cNvPr id="13" name="矩形 12"/>
          <p:cNvSpPr/>
          <p:nvPr userDrawn="1"/>
        </p:nvSpPr>
        <p:spPr>
          <a:xfrm>
            <a:off x="0" y="1"/>
            <a:ext cx="3914775"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矩形 13"/>
          <p:cNvSpPr/>
          <p:nvPr userDrawn="1"/>
        </p:nvSpPr>
        <p:spPr>
          <a:xfrm>
            <a:off x="0" y="0"/>
            <a:ext cx="3914774" cy="6858000"/>
          </a:xfrm>
          <a:prstGeom prst="rect">
            <a:avLst/>
          </a:prstGeom>
          <a:gradFill flip="none" rotWithShape="1">
            <a:gsLst>
              <a:gs pos="25000">
                <a:schemeClr val="accent1">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6" name="直接连接符 15"/>
          <p:cNvCxnSpPr/>
          <p:nvPr userDrawn="1"/>
        </p:nvCxnSpPr>
        <p:spPr>
          <a:xfrm>
            <a:off x="3960456"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userDrawn="1"/>
        </p:nvGrpSpPr>
        <p:grpSpPr>
          <a:xfrm>
            <a:off x="3961505" y="2797003"/>
            <a:ext cx="122686" cy="1263995"/>
            <a:chOff x="4630742" y="2258287"/>
            <a:chExt cx="122686" cy="1263995"/>
          </a:xfrm>
          <a:solidFill>
            <a:schemeClr val="accent4"/>
          </a:solidFill>
        </p:grpSpPr>
        <p:sp>
          <p:nvSpPr>
            <p:cNvPr id="22" name="等腰三角形 21"/>
            <p:cNvSpPr/>
            <p:nvPr/>
          </p:nvSpPr>
          <p:spPr>
            <a:xfrm rot="5400000">
              <a:off x="4620926" y="2839164"/>
              <a:ext cx="142318" cy="122686"/>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23" name="直接连接符 22"/>
            <p:cNvCxnSpPr/>
            <p:nvPr/>
          </p:nvCxnSpPr>
          <p:spPr>
            <a:xfrm>
              <a:off x="4630742" y="2258287"/>
              <a:ext cx="0" cy="1263995"/>
            </a:xfrm>
            <a:prstGeom prst="line">
              <a:avLst/>
            </a:prstGeom>
            <a:grpFill/>
            <a:ln w="381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42" name="直接连接符 41"/>
          <p:cNvCxnSpPr/>
          <p:nvPr userDrawn="1"/>
        </p:nvCxnSpPr>
        <p:spPr>
          <a:xfrm>
            <a:off x="1053541" y="2793542"/>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 42"/>
          <p:cNvSpPr/>
          <p:nvPr userDrawn="1"/>
        </p:nvSpPr>
        <p:spPr>
          <a:xfrm>
            <a:off x="846867" y="2752385"/>
            <a:ext cx="2136282" cy="923330"/>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zh-CN" altLang="en-US" sz="54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目录</a:t>
            </a:r>
            <a:endParaRPr kumimoji="0" lang="zh-CN" altLang="en-US" sz="54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4" name="矩形 43"/>
          <p:cNvSpPr/>
          <p:nvPr userDrawn="1"/>
        </p:nvSpPr>
        <p:spPr>
          <a:xfrm>
            <a:off x="963806" y="3595872"/>
            <a:ext cx="1906502" cy="461665"/>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CONTENTS</a:t>
            </a:r>
            <a:endParaRPr kumimoji="0" lang="en-US" altLang="zh-CN" sz="24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cxnSp>
        <p:nvCxnSpPr>
          <p:cNvPr id="45" name="直接连接符 44"/>
          <p:cNvCxnSpPr/>
          <p:nvPr userDrawn="1"/>
        </p:nvCxnSpPr>
        <p:spPr>
          <a:xfrm>
            <a:off x="1053541" y="4060998"/>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1064854" y="2218510"/>
            <a:ext cx="1715719" cy="480234"/>
          </a:xfrm>
          <a:prstGeom prst="rect">
            <a:avLst/>
          </a:prstGeom>
        </p:spPr>
      </p:pic>
      <p:pic>
        <p:nvPicPr>
          <p:cNvPr id="6" name="图片 5"/>
          <p:cNvPicPr>
            <a:picLocks noChangeAspect="1"/>
          </p:cNvPicPr>
          <p:nvPr userDrawn="1"/>
        </p:nvPicPr>
        <p:blipFill rotWithShape="1">
          <a:blip r:embed="rId4" cstate="print"/>
          <a:srcRect r="15912" b="16285"/>
          <a:stretch>
            <a:fillRect/>
          </a:stretch>
        </p:blipFill>
        <p:spPr>
          <a:xfrm>
            <a:off x="7258050" y="1942165"/>
            <a:ext cx="4949784" cy="4933648"/>
          </a:xfrm>
          <a:prstGeom prst="rect">
            <a:avLst/>
          </a:prstGeom>
        </p:spPr>
      </p:pic>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目录样式6-2">
    <p:bg>
      <p:bgPr>
        <a:gradFill>
          <a:gsLst>
            <a:gs pos="25000">
              <a:schemeClr val="accent1">
                <a:alpha val="0"/>
              </a:schemeClr>
            </a:gs>
            <a:gs pos="100000">
              <a:schemeClr val="accent1"/>
            </a:gs>
          </a:gsLst>
          <a:lin ang="0" scaled="1"/>
        </a:gradFill>
        <a:effectLst/>
      </p:bgPr>
    </p:bg>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userDrawn="1"/>
        </p:nvPicPr>
        <p:blipFill>
          <a:blip r:embed="rId2" cstate="print"/>
          <a:stretch>
            <a:fillRect/>
          </a:stretch>
        </p:blipFill>
        <p:spPr>
          <a:xfrm>
            <a:off x="6943725" y="493231"/>
            <a:ext cx="5251028" cy="5254131"/>
          </a:xfrm>
          <a:prstGeom prst="rect">
            <a:avLst/>
          </a:prstGeom>
        </p:spPr>
      </p:pic>
      <p:sp>
        <p:nvSpPr>
          <p:cNvPr id="10" name="矩形 9"/>
          <p:cNvSpPr/>
          <p:nvPr userDrawn="1"/>
        </p:nvSpPr>
        <p:spPr>
          <a:xfrm>
            <a:off x="6943725" y="0"/>
            <a:ext cx="5248273"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0" name="矩形 119"/>
          <p:cNvSpPr/>
          <p:nvPr userDrawn="1"/>
        </p:nvSpPr>
        <p:spPr>
          <a:xfrm>
            <a:off x="660400" y="6054314"/>
            <a:ext cx="2014538" cy="1438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文本占位符 15"/>
          <p:cNvSpPr>
            <a:spLocks noGrp="1"/>
          </p:cNvSpPr>
          <p:nvPr>
            <p:ph type="body" sz="quarter" idx="12" hasCustomPrompt="1"/>
          </p:nvPr>
        </p:nvSpPr>
        <p:spPr>
          <a:xfrm>
            <a:off x="510342" y="982400"/>
            <a:ext cx="3551237" cy="606922"/>
          </a:xfrm>
          <a:prstGeom prst="rect">
            <a:avLst/>
          </a:prstGeom>
        </p:spPr>
        <p:txBody>
          <a:bodyPr/>
          <a:lstStyle>
            <a:lvl1pPr marL="0" indent="0">
              <a:buNone/>
              <a:defRPr sz="3200" spc="100">
                <a:solidFill>
                  <a:schemeClr val="bg1"/>
                </a:solidFill>
                <a:latin typeface="微软雅黑" panose="020B0503020204020204" pitchFamily="34" charset="-122"/>
                <a:ea typeface="微软雅黑" panose="020B0503020204020204" pitchFamily="34" charset="-122"/>
              </a:defRPr>
            </a:lvl1pPr>
          </a:lstStyle>
          <a:p>
            <a:pPr lvl="0"/>
            <a:r>
              <a:rPr lang="zh-CN" altLang="en-US" dirty="0"/>
              <a:t>第几部分 ▶</a:t>
            </a:r>
            <a:endParaRPr lang="zh-CN" altLang="en-US" dirty="0"/>
          </a:p>
        </p:txBody>
      </p:sp>
      <p:sp>
        <p:nvSpPr>
          <p:cNvPr id="122" name="文本占位符 15"/>
          <p:cNvSpPr>
            <a:spLocks noGrp="1"/>
          </p:cNvSpPr>
          <p:nvPr>
            <p:ph type="body" sz="quarter" idx="13" hasCustomPrompt="1"/>
          </p:nvPr>
        </p:nvSpPr>
        <p:spPr>
          <a:xfrm>
            <a:off x="510342" y="2742089"/>
            <a:ext cx="7197752" cy="606922"/>
          </a:xfrm>
          <a:prstGeom prst="rect">
            <a:avLst/>
          </a:prstGeom>
        </p:spPr>
        <p:txBody>
          <a:bodyPr/>
          <a:lstStyle>
            <a:lvl1pPr marL="0" indent="0">
              <a:buNone/>
              <a:defRPr sz="4400" spc="100" baseline="0">
                <a:solidFill>
                  <a:schemeClr val="bg1"/>
                </a:solidFill>
                <a:latin typeface="微软雅黑" panose="020B0503020204020204" pitchFamily="34" charset="-122"/>
                <a:ea typeface="微软雅黑" panose="020B0503020204020204" pitchFamily="34" charset="-122"/>
              </a:defRPr>
            </a:lvl1pPr>
          </a:lstStyle>
          <a:p>
            <a:pPr lvl="0"/>
            <a:r>
              <a:rPr lang="zh-CN" altLang="en-US" dirty="0"/>
              <a:t>请在此处添加你的标题</a:t>
            </a:r>
            <a:endParaRPr lang="zh-CN" altLang="en-US" dirty="0"/>
          </a:p>
        </p:txBody>
      </p:sp>
      <p:sp>
        <p:nvSpPr>
          <p:cNvPr id="123" name="文本占位符 15"/>
          <p:cNvSpPr>
            <a:spLocks noGrp="1"/>
          </p:cNvSpPr>
          <p:nvPr>
            <p:ph type="body" sz="quarter" idx="14" hasCustomPrompt="1"/>
          </p:nvPr>
        </p:nvSpPr>
        <p:spPr>
          <a:xfrm>
            <a:off x="561172" y="3837713"/>
            <a:ext cx="7146922" cy="1522912"/>
          </a:xfrm>
          <a:prstGeom prst="rect">
            <a:avLst/>
          </a:prstGeom>
        </p:spPr>
        <p:txBody>
          <a:bodyPr/>
          <a:lstStyle>
            <a:lvl1pPr marL="285750" indent="-285750">
              <a:lnSpc>
                <a:spcPct val="120000"/>
              </a:lnSpc>
              <a:buFont typeface="Arial" panose="020B0604020202020204" pitchFamily="34" charset="0"/>
              <a:buChar char="•"/>
              <a:defRPr sz="140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endParaRPr lang="en-US" altLang="zh-CN" dirty="0"/>
          </a:p>
          <a:p>
            <a:pPr lvl="0"/>
            <a:endParaRPr lang="zh-CN" altLang="en-US" dirty="0"/>
          </a:p>
        </p:txBody>
      </p:sp>
      <p:sp>
        <p:nvSpPr>
          <p:cNvPr id="2" name="矩形 1"/>
          <p:cNvSpPr/>
          <p:nvPr userDrawn="1"/>
        </p:nvSpPr>
        <p:spPr>
          <a:xfrm>
            <a:off x="0" y="6167300"/>
            <a:ext cx="12192000" cy="690700"/>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pic>
        <p:nvPicPr>
          <p:cNvPr id="143" name="图片 142"/>
          <p:cNvPicPr>
            <a:picLocks noChangeAspect="1"/>
          </p:cNvPicPr>
          <p:nvPr userDrawn="1"/>
        </p:nvPicPr>
        <p:blipFill>
          <a:blip r:embed="rId3" cstate="print"/>
          <a:stretch>
            <a:fillRect/>
          </a:stretch>
        </p:blipFill>
        <p:spPr>
          <a:xfrm>
            <a:off x="10203766" y="6386257"/>
            <a:ext cx="1257421" cy="276480"/>
          </a:xfrm>
          <a:prstGeom prst="rect">
            <a:avLst/>
          </a:prstGeom>
        </p:spPr>
      </p:pic>
      <p:grpSp>
        <p:nvGrpSpPr>
          <p:cNvPr id="85" name="组合 84"/>
          <p:cNvGrpSpPr/>
          <p:nvPr userDrawn="1"/>
        </p:nvGrpSpPr>
        <p:grpSpPr>
          <a:xfrm>
            <a:off x="694004" y="6394741"/>
            <a:ext cx="1931864" cy="235412"/>
            <a:chOff x="10272478" y="6308389"/>
            <a:chExt cx="1629576" cy="198576"/>
          </a:xfrm>
        </p:grpSpPr>
        <p:grpSp>
          <p:nvGrpSpPr>
            <p:cNvPr id="86" name="组合 85"/>
            <p:cNvGrpSpPr/>
            <p:nvPr userDrawn="1"/>
          </p:nvGrpSpPr>
          <p:grpSpPr>
            <a:xfrm>
              <a:off x="11216726" y="6310650"/>
              <a:ext cx="685328" cy="194486"/>
              <a:chOff x="2373567" y="1096524"/>
              <a:chExt cx="2578404" cy="731714"/>
            </a:xfrm>
          </p:grpSpPr>
          <p:sp>
            <p:nvSpPr>
              <p:cNvPr id="101"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2" name="Freeform 6"/>
              <p:cNvSpPr/>
              <p:nvPr/>
            </p:nvSpPr>
            <p:spPr bwMode="auto">
              <a:xfrm>
                <a:off x="4620306" y="1235296"/>
                <a:ext cx="331665" cy="499207"/>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103" name="组合 102"/>
              <p:cNvGrpSpPr/>
              <p:nvPr/>
            </p:nvGrpSpPr>
            <p:grpSpPr>
              <a:xfrm>
                <a:off x="2373567" y="1096524"/>
                <a:ext cx="589817" cy="731714"/>
                <a:chOff x="5548313" y="2084388"/>
                <a:chExt cx="547688" cy="679451"/>
              </a:xfrm>
              <a:solidFill>
                <a:schemeClr val="accent3"/>
              </a:solidFill>
            </p:grpSpPr>
            <p:sp>
              <p:nvSpPr>
                <p:cNvPr id="10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104" name="组合 103"/>
              <p:cNvGrpSpPr/>
              <p:nvPr/>
            </p:nvGrpSpPr>
            <p:grpSpPr>
              <a:xfrm>
                <a:off x="3194779" y="1296598"/>
                <a:ext cx="356817" cy="382445"/>
                <a:chOff x="3792874" y="3156423"/>
                <a:chExt cx="331330" cy="355128"/>
              </a:xfrm>
              <a:solidFill>
                <a:schemeClr val="accent3"/>
              </a:solidFill>
            </p:grpSpPr>
            <p:sp>
              <p:nvSpPr>
                <p:cNvPr id="105"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6"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7"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87" name="组合 86"/>
            <p:cNvGrpSpPr/>
            <p:nvPr userDrawn="1"/>
          </p:nvGrpSpPr>
          <p:grpSpPr>
            <a:xfrm>
              <a:off x="10272478" y="6308389"/>
              <a:ext cx="716480" cy="198576"/>
              <a:chOff x="2372715" y="161759"/>
              <a:chExt cx="2695608" cy="747103"/>
            </a:xfrm>
          </p:grpSpPr>
          <p:grpSp>
            <p:nvGrpSpPr>
              <p:cNvPr id="88" name="组合 87"/>
              <p:cNvGrpSpPr/>
              <p:nvPr/>
            </p:nvGrpSpPr>
            <p:grpSpPr>
              <a:xfrm>
                <a:off x="3804781" y="283376"/>
                <a:ext cx="521428" cy="548788"/>
                <a:chOff x="6113463" y="3541713"/>
                <a:chExt cx="484188" cy="509588"/>
              </a:xfrm>
              <a:solidFill>
                <a:schemeClr val="accent3"/>
              </a:solidFill>
            </p:grpSpPr>
            <p:sp>
              <p:nvSpPr>
                <p:cNvPr id="9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9" name="组合 88"/>
              <p:cNvGrpSpPr/>
              <p:nvPr/>
            </p:nvGrpSpPr>
            <p:grpSpPr>
              <a:xfrm>
                <a:off x="2372715" y="161759"/>
                <a:ext cx="591521" cy="747103"/>
                <a:chOff x="6108700" y="2066926"/>
                <a:chExt cx="549275" cy="693738"/>
              </a:xfrm>
              <a:solidFill>
                <a:schemeClr val="accent3"/>
              </a:solidFill>
            </p:grpSpPr>
            <p:sp>
              <p:nvSpPr>
                <p:cNvPr id="9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0" name="组合 89"/>
              <p:cNvGrpSpPr/>
              <p:nvPr/>
            </p:nvGrpSpPr>
            <p:grpSpPr>
              <a:xfrm>
                <a:off x="3173775" y="375308"/>
                <a:ext cx="396626" cy="341923"/>
                <a:chOff x="6186488" y="2930526"/>
                <a:chExt cx="368300" cy="317500"/>
              </a:xfrm>
              <a:solidFill>
                <a:schemeClr val="accent3"/>
              </a:solidFill>
            </p:grpSpPr>
            <p:sp>
              <p:nvSpPr>
                <p:cNvPr id="9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1" name="组合 90"/>
              <p:cNvGrpSpPr/>
              <p:nvPr/>
            </p:nvGrpSpPr>
            <p:grpSpPr>
              <a:xfrm>
                <a:off x="4613362" y="313351"/>
                <a:ext cx="454961" cy="453362"/>
                <a:chOff x="11893465" y="1994536"/>
                <a:chExt cx="274986" cy="274018"/>
              </a:xfrm>
              <a:solidFill>
                <a:schemeClr val="accent3"/>
              </a:solidFill>
            </p:grpSpPr>
            <p:sp>
              <p:nvSpPr>
                <p:cNvPr id="92"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3"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封面样式3-首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srcRect l="128" r="23340"/>
          <a:stretch>
            <a:fillRect/>
          </a:stretch>
        </p:blipFill>
        <p:spPr>
          <a:xfrm>
            <a:off x="4303956" y="0"/>
            <a:ext cx="7888043" cy="6858000"/>
          </a:xfrm>
          <a:prstGeom prst="rect">
            <a:avLst/>
          </a:prstGeom>
        </p:spPr>
      </p:pic>
      <p:sp>
        <p:nvSpPr>
          <p:cNvPr id="7" name="矩形 6"/>
          <p:cNvSpPr/>
          <p:nvPr userDrawn="1"/>
        </p:nvSpPr>
        <p:spPr>
          <a:xfrm>
            <a:off x="-1" y="0"/>
            <a:ext cx="12192000"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3" name="图片 12"/>
          <p:cNvPicPr>
            <a:picLocks noChangeAspect="1"/>
          </p:cNvPicPr>
          <p:nvPr userDrawn="1"/>
        </p:nvPicPr>
        <p:blipFill>
          <a:blip r:embed="rId3" cstate="print"/>
          <a:stretch>
            <a:fillRect/>
          </a:stretch>
        </p:blipFill>
        <p:spPr>
          <a:xfrm>
            <a:off x="540452" y="479393"/>
            <a:ext cx="2203058" cy="616640"/>
          </a:xfrm>
          <a:prstGeom prst="rect">
            <a:avLst/>
          </a:prstGeom>
        </p:spPr>
      </p:pic>
      <p:grpSp>
        <p:nvGrpSpPr>
          <p:cNvPr id="64" name="组合 63"/>
          <p:cNvGrpSpPr/>
          <p:nvPr userDrawn="1"/>
        </p:nvGrpSpPr>
        <p:grpSpPr>
          <a:xfrm>
            <a:off x="691959"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p:cNvGrpSpPr/>
              <p:nvPr/>
            </p:nvGrpSpPr>
            <p:grpSpPr>
              <a:xfrm>
                <a:off x="2373567" y="1096524"/>
                <a:ext cx="589817" cy="731714"/>
                <a:chOff x="5548313" y="2084388"/>
                <a:chExt cx="547688" cy="679451"/>
              </a:xfrm>
              <a:grpFill/>
            </p:grpSpPr>
            <p:sp>
              <p:nvSpPr>
                <p:cNvPr id="8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p:cNvGrpSpPr/>
              <p:nvPr/>
            </p:nvGrpSpPr>
            <p:grpSpPr>
              <a:xfrm>
                <a:off x="3194779" y="1296598"/>
                <a:ext cx="356817" cy="382445"/>
                <a:chOff x="3792874" y="3156423"/>
                <a:chExt cx="331330" cy="355128"/>
              </a:xfrm>
              <a:grpFill/>
            </p:grpSpPr>
            <p:sp>
              <p:nvSpPr>
                <p:cNvPr id="8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p:cNvGrpSpPr/>
              <p:nvPr/>
            </p:nvGrpSpPr>
            <p:grpSpPr>
              <a:xfrm>
                <a:off x="3804781" y="283376"/>
                <a:ext cx="521428" cy="548788"/>
                <a:chOff x="6113463" y="3541713"/>
                <a:chExt cx="484188" cy="509588"/>
              </a:xfrm>
              <a:grpFill/>
            </p:grpSpPr>
            <p:sp>
              <p:nvSpPr>
                <p:cNvPr id="7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p:cNvGrpSpPr/>
              <p:nvPr/>
            </p:nvGrpSpPr>
            <p:grpSpPr>
              <a:xfrm>
                <a:off x="2372715" y="161759"/>
                <a:ext cx="591521" cy="747103"/>
                <a:chOff x="6108700" y="2066926"/>
                <a:chExt cx="549275" cy="693738"/>
              </a:xfrm>
              <a:grpFill/>
            </p:grpSpPr>
            <p:sp>
              <p:nvSpPr>
                <p:cNvPr id="7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p:cNvGrpSpPr/>
              <p:nvPr/>
            </p:nvGrpSpPr>
            <p:grpSpPr>
              <a:xfrm>
                <a:off x="3173775" y="375308"/>
                <a:ext cx="396626" cy="341923"/>
                <a:chOff x="6186488" y="2930526"/>
                <a:chExt cx="368300" cy="317500"/>
              </a:xfrm>
              <a:grpFill/>
            </p:grpSpPr>
            <p:sp>
              <p:nvSpPr>
                <p:cNvPr id="7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面样式3-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srcRect l="15573" r="198"/>
          <a:stretch>
            <a:fillRect/>
          </a:stretch>
        </p:blipFill>
        <p:spPr>
          <a:xfrm>
            <a:off x="0" y="0"/>
            <a:ext cx="8678174" cy="6858000"/>
          </a:xfrm>
          <a:prstGeom prst="rect">
            <a:avLst/>
          </a:prstGeom>
        </p:spPr>
      </p:pic>
      <p:sp>
        <p:nvSpPr>
          <p:cNvPr id="7" name="矩形 6"/>
          <p:cNvSpPr/>
          <p:nvPr userDrawn="1"/>
        </p:nvSpPr>
        <p:spPr>
          <a:xfrm>
            <a:off x="0" y="0"/>
            <a:ext cx="12191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p:cNvPicPr>
            <a:picLocks noChangeAspect="1"/>
          </p:cNvPicPr>
          <p:nvPr userDrawn="1"/>
        </p:nvPicPr>
        <p:blipFill>
          <a:blip r:embed="rId3" cstate="print"/>
          <a:stretch>
            <a:fillRect/>
          </a:stretch>
        </p:blipFill>
        <p:spPr>
          <a:xfrm>
            <a:off x="9403566" y="501046"/>
            <a:ext cx="2203058" cy="616640"/>
          </a:xfrm>
          <a:prstGeom prst="rect">
            <a:avLst/>
          </a:prstGeom>
        </p:spPr>
      </p:pic>
      <p:grpSp>
        <p:nvGrpSpPr>
          <p:cNvPr id="64" name="组合 63"/>
          <p:cNvGrpSpPr/>
          <p:nvPr userDrawn="1"/>
        </p:nvGrpSpPr>
        <p:grpSpPr>
          <a:xfrm>
            <a:off x="7388034"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p:cNvGrpSpPr/>
              <p:nvPr/>
            </p:nvGrpSpPr>
            <p:grpSpPr>
              <a:xfrm>
                <a:off x="2373567" y="1096524"/>
                <a:ext cx="589817" cy="731714"/>
                <a:chOff x="5548313" y="2084388"/>
                <a:chExt cx="547688" cy="679451"/>
              </a:xfrm>
              <a:grpFill/>
            </p:grpSpPr>
            <p:sp>
              <p:nvSpPr>
                <p:cNvPr id="8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p:cNvGrpSpPr/>
              <p:nvPr/>
            </p:nvGrpSpPr>
            <p:grpSpPr>
              <a:xfrm>
                <a:off x="3194779" y="1296598"/>
                <a:ext cx="356817" cy="382445"/>
                <a:chOff x="3792874" y="3156423"/>
                <a:chExt cx="331330" cy="355128"/>
              </a:xfrm>
              <a:grpFill/>
            </p:grpSpPr>
            <p:sp>
              <p:nvSpPr>
                <p:cNvPr id="8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p:cNvGrpSpPr/>
              <p:nvPr/>
            </p:nvGrpSpPr>
            <p:grpSpPr>
              <a:xfrm>
                <a:off x="3804781" y="283376"/>
                <a:ext cx="521428" cy="548788"/>
                <a:chOff x="6113463" y="3541713"/>
                <a:chExt cx="484188" cy="509588"/>
              </a:xfrm>
              <a:grpFill/>
            </p:grpSpPr>
            <p:sp>
              <p:nvSpPr>
                <p:cNvPr id="7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p:cNvGrpSpPr/>
              <p:nvPr/>
            </p:nvGrpSpPr>
            <p:grpSpPr>
              <a:xfrm>
                <a:off x="2372715" y="161759"/>
                <a:ext cx="591521" cy="747103"/>
                <a:chOff x="6108700" y="2066926"/>
                <a:chExt cx="549275" cy="693738"/>
              </a:xfrm>
              <a:grpFill/>
            </p:grpSpPr>
            <p:sp>
              <p:nvSpPr>
                <p:cNvPr id="7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p:cNvGrpSpPr/>
              <p:nvPr/>
            </p:nvGrpSpPr>
            <p:grpSpPr>
              <a:xfrm>
                <a:off x="3173775" y="375308"/>
                <a:ext cx="396626" cy="341923"/>
                <a:chOff x="6186488" y="2930526"/>
                <a:chExt cx="368300" cy="317500"/>
              </a:xfrm>
              <a:grpFill/>
            </p:grpSpPr>
            <p:sp>
              <p:nvSpPr>
                <p:cNvPr id="7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目录样式3-1">
    <p:spTree>
      <p:nvGrpSpPr>
        <p:cNvPr id="1" name=""/>
        <p:cNvGrpSpPr/>
        <p:nvPr/>
      </p:nvGrpSpPr>
      <p:grpSpPr>
        <a:xfrm>
          <a:off x="0" y="0"/>
          <a:ext cx="0" cy="0"/>
          <a:chOff x="0" y="0"/>
          <a:chExt cx="0" cy="0"/>
        </a:xfrm>
      </p:grpSpPr>
      <p:sp>
        <p:nvSpPr>
          <p:cNvPr id="8" name="文本框 7"/>
          <p:cNvSpPr txBox="1"/>
          <p:nvPr userDrawn="1"/>
        </p:nvSpPr>
        <p:spPr>
          <a:xfrm rot="16200000">
            <a:off x="-1538864" y="2653429"/>
            <a:ext cx="5229637" cy="132343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8000" b="1" i="0" u="none" strike="noStrike" kern="1200" cap="none" spc="5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mn-cs"/>
              </a:rPr>
              <a:t>Contents</a:t>
            </a:r>
            <a:r>
              <a:rPr kumimoji="0" lang="en-US" altLang="zh-CN" sz="4400" b="1" i="0" u="none" strike="noStrike" kern="1200" cap="none" spc="50" normalizeH="0" baseline="0" noProof="0" dirty="0">
                <a:ln>
                  <a:noFill/>
                </a:ln>
                <a:solidFill>
                  <a:srgbClr val="A13F0B"/>
                </a:solidFill>
                <a:effectLst/>
                <a:uLnTx/>
                <a:uFillTx/>
                <a:latin typeface="微软雅黑" panose="020B0503020204020204" pitchFamily="34" charset="-122"/>
                <a:ea typeface="微软雅黑" panose="020B0503020204020204" pitchFamily="34" charset="-122"/>
                <a:cs typeface="+mn-cs"/>
              </a:rPr>
              <a:t>■</a:t>
            </a:r>
            <a:endParaRPr kumimoji="0" lang="zh-CN" altLang="en-US" sz="4400" b="1" i="0" u="none" strike="noStrike" kern="1200" cap="none" spc="50" normalizeH="0" baseline="0" noProof="0" dirty="0">
              <a:ln>
                <a:noFill/>
              </a:ln>
              <a:solidFill>
                <a:srgbClr val="A13F0B"/>
              </a:solidFill>
              <a:effectLst/>
              <a:uLnTx/>
              <a:uFillTx/>
              <a:latin typeface="微软雅黑" panose="020B0503020204020204" pitchFamily="34" charset="-122"/>
              <a:ea typeface="微软雅黑" panose="020B0503020204020204" pitchFamily="34" charset="-122"/>
              <a:cs typeface="+mn-cs"/>
            </a:endParaRPr>
          </a:p>
        </p:txBody>
      </p:sp>
      <p:sp>
        <p:nvSpPr>
          <p:cNvPr id="9" name="文本框 8"/>
          <p:cNvSpPr txBox="1"/>
          <p:nvPr userDrawn="1"/>
        </p:nvSpPr>
        <p:spPr>
          <a:xfrm>
            <a:off x="1116549" y="3752395"/>
            <a:ext cx="738664" cy="2246769"/>
          </a:xfrm>
          <a:prstGeom prst="rect">
            <a:avLst/>
          </a:prstGeom>
          <a:noFill/>
        </p:spPr>
        <p:txBody>
          <a:bodyPr vert="eaVert"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1200" cap="none" spc="600" normalizeH="0" baseline="0" noProof="0" dirty="0">
                <a:ln>
                  <a:noFill/>
                </a:ln>
                <a:solidFill>
                  <a:srgbClr val="006C39"/>
                </a:solidFill>
                <a:effectLst/>
                <a:uLnTx/>
                <a:uFillTx/>
                <a:latin typeface="Century Gothic" panose="020B0502020202020204" pitchFamily="34" charset="0"/>
                <a:ea typeface="微软雅黑" panose="020B0503020204020204" pitchFamily="34" charset="-122"/>
                <a:cs typeface="+mn-cs"/>
              </a:rPr>
              <a:t>结构大纲</a:t>
            </a:r>
            <a:endParaRPr kumimoji="0" lang="zh-CN" altLang="en-US" sz="3600" b="1" i="0" u="none" strike="noStrike" kern="1200" cap="none" spc="600" normalizeH="0" baseline="0" noProof="0" dirty="0">
              <a:ln>
                <a:noFill/>
              </a:ln>
              <a:solidFill>
                <a:srgbClr val="006C39"/>
              </a:solidFill>
              <a:effectLst/>
              <a:uLnTx/>
              <a:uFillTx/>
              <a:latin typeface="Century Gothic" panose="020B0502020202020204" pitchFamily="34" charset="0"/>
              <a:ea typeface="微软雅黑" panose="020B0503020204020204" pitchFamily="34" charset="-122"/>
              <a:cs typeface="+mn-cs"/>
            </a:endParaRPr>
          </a:p>
        </p:txBody>
      </p:sp>
      <p:sp>
        <p:nvSpPr>
          <p:cNvPr id="12" name="文本框 11"/>
          <p:cNvSpPr txBox="1"/>
          <p:nvPr userDrawn="1"/>
        </p:nvSpPr>
        <p:spPr>
          <a:xfrm>
            <a:off x="9519824" y="6600901"/>
            <a:ext cx="2523448" cy="246221"/>
          </a:xfrm>
          <a:prstGeom prst="rect">
            <a:avLst/>
          </a:prstGeom>
          <a:noFill/>
        </p:spPr>
        <p:txBody>
          <a:bodyPr wrap="none" rtlCol="0">
            <a:spAutoFit/>
          </a:body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endParaRPr kumimoji="0" lang="zh-CN" altLang="en-US" sz="1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57" name="图片 56"/>
          <p:cNvPicPr>
            <a:picLocks noChangeAspect="1"/>
          </p:cNvPicPr>
          <p:nvPr userDrawn="1"/>
        </p:nvPicPr>
        <p:blipFill>
          <a:blip r:embed="rId2"/>
          <a:stretch>
            <a:fillRect/>
          </a:stretch>
        </p:blipFill>
        <p:spPr>
          <a:xfrm>
            <a:off x="10041148" y="78493"/>
            <a:ext cx="2025400" cy="566914"/>
          </a:xfrm>
          <a:prstGeom prst="rect">
            <a:avLst/>
          </a:prstGeom>
        </p:spPr>
      </p:pic>
      <p:sp>
        <p:nvSpPr>
          <p:cNvPr id="82"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83" name="图片 82"/>
          <p:cNvPicPr>
            <a:picLocks noChangeAspect="1"/>
          </p:cNvPicPr>
          <p:nvPr userDrawn="1"/>
        </p:nvPicPr>
        <p:blipFill>
          <a:blip r:embed="rId2"/>
          <a:stretch>
            <a:fillRect/>
          </a:stretch>
        </p:blipFill>
        <p:spPr>
          <a:xfrm>
            <a:off x="9793498" y="249943"/>
            <a:ext cx="2025400" cy="566914"/>
          </a:xfrm>
          <a:prstGeom prst="rect">
            <a:avLst/>
          </a:prstGeom>
        </p:spPr>
      </p:pic>
      <p:sp>
        <p:nvSpPr>
          <p:cNvPr id="84" name="矩形 83"/>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33" name="组合 32"/>
          <p:cNvGrpSpPr/>
          <p:nvPr userDrawn="1"/>
        </p:nvGrpSpPr>
        <p:grpSpPr>
          <a:xfrm>
            <a:off x="587288" y="6381747"/>
            <a:ext cx="2479573" cy="304965"/>
            <a:chOff x="671368" y="6061309"/>
            <a:chExt cx="2479573" cy="304965"/>
          </a:xfrm>
          <a:solidFill>
            <a:schemeClr val="bg1"/>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0"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1" name="组合 50"/>
              <p:cNvGrpSpPr/>
              <p:nvPr/>
            </p:nvGrpSpPr>
            <p:grpSpPr>
              <a:xfrm>
                <a:off x="2373567" y="1096524"/>
                <a:ext cx="589817" cy="731714"/>
                <a:chOff x="5548313" y="2084388"/>
                <a:chExt cx="547688" cy="679451"/>
              </a:xfrm>
              <a:grpFill/>
            </p:grpSpPr>
            <p:sp>
              <p:nvSpPr>
                <p:cNvPr id="5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2" name="组合 51"/>
              <p:cNvGrpSpPr/>
              <p:nvPr/>
            </p:nvGrpSpPr>
            <p:grpSpPr>
              <a:xfrm>
                <a:off x="3194779" y="1296598"/>
                <a:ext cx="356817" cy="382445"/>
                <a:chOff x="3792874" y="3156423"/>
                <a:chExt cx="331330" cy="355128"/>
              </a:xfrm>
              <a:grpFill/>
            </p:grpSpPr>
            <p:sp>
              <p:nvSpPr>
                <p:cNvPr id="5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p:cNvGrpSpPr/>
              <p:nvPr/>
            </p:nvGrpSpPr>
            <p:grpSpPr>
              <a:xfrm>
                <a:off x="3804781" y="283376"/>
                <a:ext cx="521428" cy="548788"/>
                <a:chOff x="6113463" y="3541713"/>
                <a:chExt cx="484188" cy="509588"/>
              </a:xfrm>
              <a:grpFill/>
            </p:grpSpPr>
            <p:sp>
              <p:nvSpPr>
                <p:cNvPr id="4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7" name="组合 36"/>
              <p:cNvGrpSpPr/>
              <p:nvPr/>
            </p:nvGrpSpPr>
            <p:grpSpPr>
              <a:xfrm>
                <a:off x="2372715" y="161759"/>
                <a:ext cx="591521" cy="747103"/>
                <a:chOff x="6108700" y="2066926"/>
                <a:chExt cx="549275" cy="693738"/>
              </a:xfrm>
              <a:grpFill/>
            </p:grpSpPr>
            <p:sp>
              <p:nvSpPr>
                <p:cNvPr id="4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8" name="组合 37"/>
              <p:cNvGrpSpPr/>
              <p:nvPr/>
            </p:nvGrpSpPr>
            <p:grpSpPr>
              <a:xfrm>
                <a:off x="3173775" y="375308"/>
                <a:ext cx="396626" cy="341923"/>
                <a:chOff x="6186488" y="2930526"/>
                <a:chExt cx="368300" cy="317500"/>
              </a:xfrm>
              <a:grpFill/>
            </p:grpSpPr>
            <p:sp>
              <p:nvSpPr>
                <p:cNvPr id="4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9" name="组合 38"/>
              <p:cNvGrpSpPr/>
              <p:nvPr/>
            </p:nvGrpSpPr>
            <p:grpSpPr>
              <a:xfrm>
                <a:off x="4613362" y="313351"/>
                <a:ext cx="454961" cy="453362"/>
                <a:chOff x="11893465" y="1994536"/>
                <a:chExt cx="274986" cy="274018"/>
              </a:xfrm>
              <a:grpFill/>
            </p:grpSpPr>
            <p:sp>
              <p:nvSpPr>
                <p:cNvPr id="4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9" Type="http://schemas.openxmlformats.org/officeDocument/2006/relationships/theme" Target="../theme/theme5.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0" Type="http://schemas.openxmlformats.org/officeDocument/2006/relationships/slideLayout" Target="../slideLayouts/slideLayout31.xml"/><Relationship Id="rId2" Type="http://schemas.openxmlformats.org/officeDocument/2006/relationships/slideLayout" Target="../slideLayouts/slideLayout13.xml"/><Relationship Id="rId19" Type="http://schemas.openxmlformats.org/officeDocument/2006/relationships/slideLayout" Target="../slideLayouts/slideLayout30.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62"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307D9317-7C4B-477D-9FCD-CD5482370328}" type="datetimeFigureOut">
              <a:rPr lang="zh-CN" altLang="en-US"/>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EC0B3BC9-7090-482A-AB63-1945A9C9F1E4}"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9" Type="http://schemas.openxmlformats.org/officeDocument/2006/relationships/image" Target="../media/image35.png"/><Relationship Id="rId8" Type="http://schemas.openxmlformats.org/officeDocument/2006/relationships/tags" Target="../tags/tag46.xml"/><Relationship Id="rId7" Type="http://schemas.openxmlformats.org/officeDocument/2006/relationships/tags" Target="../tags/tag45.xml"/><Relationship Id="rId6" Type="http://schemas.openxmlformats.org/officeDocument/2006/relationships/tags" Target="../tags/tag44.xml"/><Relationship Id="rId5" Type="http://schemas.openxmlformats.org/officeDocument/2006/relationships/image" Target="../media/image34.png"/><Relationship Id="rId4" Type="http://schemas.openxmlformats.org/officeDocument/2006/relationships/tags" Target="../tags/tag43.xml"/><Relationship Id="rId3" Type="http://schemas.openxmlformats.org/officeDocument/2006/relationships/image" Target="../media/image33.png"/><Relationship Id="rId2" Type="http://schemas.openxmlformats.org/officeDocument/2006/relationships/tags" Target="../tags/tag42.xml"/><Relationship Id="rId18" Type="http://schemas.openxmlformats.org/officeDocument/2006/relationships/notesSlide" Target="../notesSlides/notesSlide10.xml"/><Relationship Id="rId17" Type="http://schemas.openxmlformats.org/officeDocument/2006/relationships/slideLayout" Target="../slideLayouts/slideLayout18.xml"/><Relationship Id="rId16" Type="http://schemas.openxmlformats.org/officeDocument/2006/relationships/image" Target="../media/image37.png"/><Relationship Id="rId15" Type="http://schemas.openxmlformats.org/officeDocument/2006/relationships/tags" Target="../tags/tag51.xml"/><Relationship Id="rId14" Type="http://schemas.openxmlformats.org/officeDocument/2006/relationships/tags" Target="../tags/tag50.xml"/><Relationship Id="rId13" Type="http://schemas.openxmlformats.org/officeDocument/2006/relationships/image" Target="../media/image36.png"/><Relationship Id="rId12" Type="http://schemas.openxmlformats.org/officeDocument/2006/relationships/tags" Target="../tags/tag49.xml"/><Relationship Id="rId11" Type="http://schemas.openxmlformats.org/officeDocument/2006/relationships/tags" Target="../tags/tag48.xml"/><Relationship Id="rId10" Type="http://schemas.openxmlformats.org/officeDocument/2006/relationships/tags" Target="../tags/tag47.xml"/><Relationship Id="rId1" Type="http://schemas.openxmlformats.org/officeDocument/2006/relationships/tags" Target="../tags/tag41.xml"/></Relationships>
</file>

<file path=ppt/slides/_rels/slide11.xml.rels><?xml version="1.0" encoding="UTF-8" standalone="yes"?>
<Relationships xmlns="http://schemas.openxmlformats.org/package/2006/relationships"><Relationship Id="rId9" Type="http://schemas.openxmlformats.org/officeDocument/2006/relationships/image" Target="../media/image35.png"/><Relationship Id="rId8" Type="http://schemas.openxmlformats.org/officeDocument/2006/relationships/tags" Target="../tags/tag57.xml"/><Relationship Id="rId7" Type="http://schemas.openxmlformats.org/officeDocument/2006/relationships/tags" Target="../tags/tag56.xml"/><Relationship Id="rId6" Type="http://schemas.openxmlformats.org/officeDocument/2006/relationships/tags" Target="../tags/tag55.xml"/><Relationship Id="rId5" Type="http://schemas.openxmlformats.org/officeDocument/2006/relationships/image" Target="../media/image34.png"/><Relationship Id="rId4" Type="http://schemas.openxmlformats.org/officeDocument/2006/relationships/tags" Target="../tags/tag54.xml"/><Relationship Id="rId3" Type="http://schemas.openxmlformats.org/officeDocument/2006/relationships/image" Target="../media/image33.png"/><Relationship Id="rId21" Type="http://schemas.openxmlformats.org/officeDocument/2006/relationships/notesSlide" Target="../notesSlides/notesSlide11.xml"/><Relationship Id="rId20" Type="http://schemas.openxmlformats.org/officeDocument/2006/relationships/slideLayout" Target="../slideLayouts/slideLayout18.xml"/><Relationship Id="rId2" Type="http://schemas.openxmlformats.org/officeDocument/2006/relationships/tags" Target="../tags/tag53.xml"/><Relationship Id="rId19" Type="http://schemas.openxmlformats.org/officeDocument/2006/relationships/image" Target="../media/image38.png"/><Relationship Id="rId18" Type="http://schemas.openxmlformats.org/officeDocument/2006/relationships/tags" Target="../tags/tag64.xml"/><Relationship Id="rId17" Type="http://schemas.openxmlformats.org/officeDocument/2006/relationships/tags" Target="../tags/tag63.xml"/><Relationship Id="rId16" Type="http://schemas.openxmlformats.org/officeDocument/2006/relationships/image" Target="../media/image37.png"/><Relationship Id="rId15" Type="http://schemas.openxmlformats.org/officeDocument/2006/relationships/tags" Target="../tags/tag62.xml"/><Relationship Id="rId14" Type="http://schemas.openxmlformats.org/officeDocument/2006/relationships/tags" Target="../tags/tag61.xml"/><Relationship Id="rId13" Type="http://schemas.openxmlformats.org/officeDocument/2006/relationships/image" Target="../media/image36.png"/><Relationship Id="rId12" Type="http://schemas.openxmlformats.org/officeDocument/2006/relationships/tags" Target="../tags/tag60.xml"/><Relationship Id="rId11" Type="http://schemas.openxmlformats.org/officeDocument/2006/relationships/tags" Target="../tags/tag59.xml"/><Relationship Id="rId10" Type="http://schemas.openxmlformats.org/officeDocument/2006/relationships/tags" Target="../tags/tag58.xml"/><Relationship Id="rId1" Type="http://schemas.openxmlformats.org/officeDocument/2006/relationships/tags" Target="../tags/tag52.xml"/></Relationships>
</file>

<file path=ppt/slides/_rels/slide12.xml.rels><?xml version="1.0" encoding="UTF-8" standalone="yes"?>
<Relationships xmlns="http://schemas.openxmlformats.org/package/2006/relationships"><Relationship Id="rId9" Type="http://schemas.openxmlformats.org/officeDocument/2006/relationships/tags" Target="../tags/tag71.xml"/><Relationship Id="rId8" Type="http://schemas.openxmlformats.org/officeDocument/2006/relationships/tags" Target="../tags/tag70.xml"/><Relationship Id="rId7" Type="http://schemas.openxmlformats.org/officeDocument/2006/relationships/image" Target="../media/image40.png"/><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3" Type="http://schemas.openxmlformats.org/officeDocument/2006/relationships/image" Target="../media/image39.png"/><Relationship Id="rId2" Type="http://schemas.openxmlformats.org/officeDocument/2006/relationships/tags" Target="../tags/tag66.xml"/><Relationship Id="rId12" Type="http://schemas.openxmlformats.org/officeDocument/2006/relationships/notesSlide" Target="../notesSlides/notesSlide12.xml"/><Relationship Id="rId11" Type="http://schemas.openxmlformats.org/officeDocument/2006/relationships/slideLayout" Target="../slideLayouts/slideLayout18.xml"/><Relationship Id="rId10" Type="http://schemas.openxmlformats.org/officeDocument/2006/relationships/tags" Target="../tags/tag72.xml"/><Relationship Id="rId1" Type="http://schemas.openxmlformats.org/officeDocument/2006/relationships/tags" Target="../tags/tag65.xml"/></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tags" Target="../tags/tag78.xml"/><Relationship Id="rId7" Type="http://schemas.openxmlformats.org/officeDocument/2006/relationships/image" Target="../media/image42.png"/><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 Id="rId3" Type="http://schemas.openxmlformats.org/officeDocument/2006/relationships/image" Target="../media/image41.png"/><Relationship Id="rId2" Type="http://schemas.openxmlformats.org/officeDocument/2006/relationships/tags" Target="../tags/tag74.xml"/><Relationship Id="rId10" Type="http://schemas.openxmlformats.org/officeDocument/2006/relationships/notesSlide" Target="../notesSlides/notesSlide13.xml"/><Relationship Id="rId1" Type="http://schemas.openxmlformats.org/officeDocument/2006/relationships/tags" Target="../tags/tag73.xml"/></Relationships>
</file>

<file path=ppt/slides/_rels/slide14.xml.rels><?xml version="1.0" encoding="UTF-8" standalone="yes"?>
<Relationships xmlns="http://schemas.openxmlformats.org/package/2006/relationships"><Relationship Id="rId9" Type="http://schemas.openxmlformats.org/officeDocument/2006/relationships/tags" Target="../tags/tag85.xml"/><Relationship Id="rId8" Type="http://schemas.openxmlformats.org/officeDocument/2006/relationships/tags" Target="../tags/tag84.xml"/><Relationship Id="rId7" Type="http://schemas.openxmlformats.org/officeDocument/2006/relationships/image" Target="../media/image42.png"/><Relationship Id="rId6" Type="http://schemas.openxmlformats.org/officeDocument/2006/relationships/tags" Target="../tags/tag83.xml"/><Relationship Id="rId5" Type="http://schemas.openxmlformats.org/officeDocument/2006/relationships/tags" Target="../tags/tag82.xml"/><Relationship Id="rId4" Type="http://schemas.openxmlformats.org/officeDocument/2006/relationships/tags" Target="../tags/tag81.xml"/><Relationship Id="rId31" Type="http://schemas.openxmlformats.org/officeDocument/2006/relationships/notesSlide" Target="../notesSlides/notesSlide14.xml"/><Relationship Id="rId30" Type="http://schemas.openxmlformats.org/officeDocument/2006/relationships/slideLayout" Target="../slideLayouts/slideLayout18.xml"/><Relationship Id="rId3" Type="http://schemas.openxmlformats.org/officeDocument/2006/relationships/image" Target="../media/image41.png"/><Relationship Id="rId29" Type="http://schemas.openxmlformats.org/officeDocument/2006/relationships/image" Target="../media/image48.png"/><Relationship Id="rId28" Type="http://schemas.openxmlformats.org/officeDocument/2006/relationships/tags" Target="../tags/tag99.xml"/><Relationship Id="rId27" Type="http://schemas.openxmlformats.org/officeDocument/2006/relationships/tags" Target="../tags/tag98.xml"/><Relationship Id="rId26" Type="http://schemas.openxmlformats.org/officeDocument/2006/relationships/image" Target="../media/image47.png"/><Relationship Id="rId25" Type="http://schemas.openxmlformats.org/officeDocument/2006/relationships/tags" Target="../tags/tag97.xml"/><Relationship Id="rId24" Type="http://schemas.openxmlformats.org/officeDocument/2006/relationships/tags" Target="../tags/tag96.xml"/><Relationship Id="rId23" Type="http://schemas.openxmlformats.org/officeDocument/2006/relationships/image" Target="../media/image46.png"/><Relationship Id="rId22" Type="http://schemas.openxmlformats.org/officeDocument/2006/relationships/tags" Target="../tags/tag95.xml"/><Relationship Id="rId21" Type="http://schemas.openxmlformats.org/officeDocument/2006/relationships/tags" Target="../tags/tag94.xml"/><Relationship Id="rId20" Type="http://schemas.openxmlformats.org/officeDocument/2006/relationships/tags" Target="../tags/tag93.xml"/><Relationship Id="rId2" Type="http://schemas.openxmlformats.org/officeDocument/2006/relationships/tags" Target="../tags/tag80.xml"/><Relationship Id="rId19" Type="http://schemas.openxmlformats.org/officeDocument/2006/relationships/image" Target="../media/image45.png"/><Relationship Id="rId18" Type="http://schemas.openxmlformats.org/officeDocument/2006/relationships/tags" Target="../tags/tag92.xml"/><Relationship Id="rId17" Type="http://schemas.openxmlformats.org/officeDocument/2006/relationships/tags" Target="../tags/tag91.xml"/><Relationship Id="rId16" Type="http://schemas.openxmlformats.org/officeDocument/2006/relationships/image" Target="../media/image44.png"/><Relationship Id="rId15" Type="http://schemas.openxmlformats.org/officeDocument/2006/relationships/tags" Target="../tags/tag90.xml"/><Relationship Id="rId14" Type="http://schemas.openxmlformats.org/officeDocument/2006/relationships/tags" Target="../tags/tag89.xml"/><Relationship Id="rId13" Type="http://schemas.openxmlformats.org/officeDocument/2006/relationships/image" Target="../media/image43.png"/><Relationship Id="rId12" Type="http://schemas.openxmlformats.org/officeDocument/2006/relationships/tags" Target="../tags/tag88.xml"/><Relationship Id="rId11" Type="http://schemas.openxmlformats.org/officeDocument/2006/relationships/tags" Target="../tags/tag87.xml"/><Relationship Id="rId10" Type="http://schemas.openxmlformats.org/officeDocument/2006/relationships/tags" Target="../tags/tag86.xml"/><Relationship Id="rId1" Type="http://schemas.openxmlformats.org/officeDocument/2006/relationships/tags" Target="../tags/tag79.xml"/></Relationships>
</file>

<file path=ppt/slides/_rels/slide15.xml.rels><?xml version="1.0" encoding="UTF-8" standalone="yes"?>
<Relationships xmlns="http://schemas.openxmlformats.org/package/2006/relationships"><Relationship Id="rId9" Type="http://schemas.openxmlformats.org/officeDocument/2006/relationships/tags" Target="../tags/tag106.xml"/><Relationship Id="rId8" Type="http://schemas.openxmlformats.org/officeDocument/2006/relationships/tags" Target="../tags/tag105.xml"/><Relationship Id="rId7" Type="http://schemas.openxmlformats.org/officeDocument/2006/relationships/image" Target="../media/image50.png"/><Relationship Id="rId6" Type="http://schemas.openxmlformats.org/officeDocument/2006/relationships/tags" Target="../tags/tag104.xml"/><Relationship Id="rId5" Type="http://schemas.openxmlformats.org/officeDocument/2006/relationships/tags" Target="../tags/tag103.xml"/><Relationship Id="rId4" Type="http://schemas.openxmlformats.org/officeDocument/2006/relationships/image" Target="../media/image49.png"/><Relationship Id="rId3" Type="http://schemas.openxmlformats.org/officeDocument/2006/relationships/tags" Target="../tags/tag102.xml"/><Relationship Id="rId2" Type="http://schemas.openxmlformats.org/officeDocument/2006/relationships/tags" Target="../tags/tag101.xml"/><Relationship Id="rId17" Type="http://schemas.openxmlformats.org/officeDocument/2006/relationships/notesSlide" Target="../notesSlides/notesSlide15.xml"/><Relationship Id="rId16" Type="http://schemas.openxmlformats.org/officeDocument/2006/relationships/slideLayout" Target="../slideLayouts/slideLayout18.xml"/><Relationship Id="rId15" Type="http://schemas.openxmlformats.org/officeDocument/2006/relationships/tags" Target="../tags/tag110.xml"/><Relationship Id="rId14" Type="http://schemas.openxmlformats.org/officeDocument/2006/relationships/tags" Target="../tags/tag109.xml"/><Relationship Id="rId13" Type="http://schemas.openxmlformats.org/officeDocument/2006/relationships/image" Target="../media/image52.png"/><Relationship Id="rId12" Type="http://schemas.openxmlformats.org/officeDocument/2006/relationships/tags" Target="../tags/tag108.xml"/><Relationship Id="rId11" Type="http://schemas.openxmlformats.org/officeDocument/2006/relationships/tags" Target="../tags/tag107.xml"/><Relationship Id="rId10" Type="http://schemas.openxmlformats.org/officeDocument/2006/relationships/image" Target="../media/image51.png"/><Relationship Id="rId1" Type="http://schemas.openxmlformats.org/officeDocument/2006/relationships/tags" Target="../tags/tag100.xml"/></Relationships>
</file>

<file path=ppt/slides/_rels/slide16.xml.rels><?xml version="1.0" encoding="UTF-8" standalone="yes"?>
<Relationships xmlns="http://schemas.openxmlformats.org/package/2006/relationships"><Relationship Id="rId9" Type="http://schemas.openxmlformats.org/officeDocument/2006/relationships/tags" Target="../tags/tag117.xml"/><Relationship Id="rId8" Type="http://schemas.openxmlformats.org/officeDocument/2006/relationships/image" Target="../media/image54.png"/><Relationship Id="rId7" Type="http://schemas.openxmlformats.org/officeDocument/2006/relationships/tags" Target="../tags/tag116.xml"/><Relationship Id="rId6" Type="http://schemas.openxmlformats.org/officeDocument/2006/relationships/tags" Target="../tags/tag115.xml"/><Relationship Id="rId5" Type="http://schemas.openxmlformats.org/officeDocument/2006/relationships/image" Target="../media/image53.png"/><Relationship Id="rId4" Type="http://schemas.openxmlformats.org/officeDocument/2006/relationships/tags" Target="../tags/tag114.xml"/><Relationship Id="rId3" Type="http://schemas.openxmlformats.org/officeDocument/2006/relationships/tags" Target="../tags/tag113.xml"/><Relationship Id="rId2" Type="http://schemas.openxmlformats.org/officeDocument/2006/relationships/tags" Target="../tags/tag112.xml"/><Relationship Id="rId18" Type="http://schemas.openxmlformats.org/officeDocument/2006/relationships/notesSlide" Target="../notesSlides/notesSlide16.xml"/><Relationship Id="rId17" Type="http://schemas.openxmlformats.org/officeDocument/2006/relationships/slideLayout" Target="../slideLayouts/slideLayout18.xml"/><Relationship Id="rId16" Type="http://schemas.openxmlformats.org/officeDocument/2006/relationships/image" Target="../media/image56.png"/><Relationship Id="rId15" Type="http://schemas.openxmlformats.org/officeDocument/2006/relationships/tags" Target="../tags/tag121.xml"/><Relationship Id="rId14" Type="http://schemas.openxmlformats.org/officeDocument/2006/relationships/tags" Target="../tags/tag120.xml"/><Relationship Id="rId13" Type="http://schemas.openxmlformats.org/officeDocument/2006/relationships/image" Target="../media/image34.png"/><Relationship Id="rId12" Type="http://schemas.openxmlformats.org/officeDocument/2006/relationships/tags" Target="../tags/tag119.xml"/><Relationship Id="rId11" Type="http://schemas.openxmlformats.org/officeDocument/2006/relationships/image" Target="../media/image55.png"/><Relationship Id="rId10" Type="http://schemas.openxmlformats.org/officeDocument/2006/relationships/tags" Target="../tags/tag118.xml"/><Relationship Id="rId1" Type="http://schemas.openxmlformats.org/officeDocument/2006/relationships/tags" Target="../tags/tag111.xml"/></Relationships>
</file>

<file path=ppt/slides/_rels/slide17.xml.rels><?xml version="1.0" encoding="UTF-8" standalone="yes"?>
<Relationships xmlns="http://schemas.openxmlformats.org/package/2006/relationships"><Relationship Id="rId9" Type="http://schemas.openxmlformats.org/officeDocument/2006/relationships/tags" Target="../tags/tag128.xml"/><Relationship Id="rId8" Type="http://schemas.openxmlformats.org/officeDocument/2006/relationships/image" Target="../media/image53.png"/><Relationship Id="rId7" Type="http://schemas.openxmlformats.org/officeDocument/2006/relationships/tags" Target="../tags/tag127.xml"/><Relationship Id="rId6" Type="http://schemas.openxmlformats.org/officeDocument/2006/relationships/tags" Target="../tags/tag126.xml"/><Relationship Id="rId5" Type="http://schemas.openxmlformats.org/officeDocument/2006/relationships/tags" Target="../tags/tag125.xml"/><Relationship Id="rId40" Type="http://schemas.openxmlformats.org/officeDocument/2006/relationships/notesSlide" Target="../notesSlides/notesSlide17.xml"/><Relationship Id="rId4" Type="http://schemas.openxmlformats.org/officeDocument/2006/relationships/image" Target="../media/image57.png"/><Relationship Id="rId39" Type="http://schemas.openxmlformats.org/officeDocument/2006/relationships/slideLayout" Target="../slideLayouts/slideLayout18.xml"/><Relationship Id="rId38" Type="http://schemas.openxmlformats.org/officeDocument/2006/relationships/image" Target="../media/image64.png"/><Relationship Id="rId37" Type="http://schemas.openxmlformats.org/officeDocument/2006/relationships/image" Target="../media/image63.png"/><Relationship Id="rId36" Type="http://schemas.openxmlformats.org/officeDocument/2006/relationships/tags" Target="../tags/tag149.xml"/><Relationship Id="rId35" Type="http://schemas.openxmlformats.org/officeDocument/2006/relationships/image" Target="../media/image62.png"/><Relationship Id="rId34" Type="http://schemas.openxmlformats.org/officeDocument/2006/relationships/tags" Target="../tags/tag148.xml"/><Relationship Id="rId33" Type="http://schemas.openxmlformats.org/officeDocument/2006/relationships/tags" Target="../tags/tag147.xml"/><Relationship Id="rId32" Type="http://schemas.openxmlformats.org/officeDocument/2006/relationships/image" Target="../media/image34.png"/><Relationship Id="rId31" Type="http://schemas.openxmlformats.org/officeDocument/2006/relationships/tags" Target="../tags/tag146.xml"/><Relationship Id="rId30" Type="http://schemas.openxmlformats.org/officeDocument/2006/relationships/image" Target="../media/image61.png"/><Relationship Id="rId3" Type="http://schemas.openxmlformats.org/officeDocument/2006/relationships/tags" Target="../tags/tag124.xml"/><Relationship Id="rId29" Type="http://schemas.openxmlformats.org/officeDocument/2006/relationships/tags" Target="../tags/tag145.xml"/><Relationship Id="rId28" Type="http://schemas.openxmlformats.org/officeDocument/2006/relationships/tags" Target="../tags/tag144.xml"/><Relationship Id="rId27" Type="http://schemas.openxmlformats.org/officeDocument/2006/relationships/image" Target="../media/image60.png"/><Relationship Id="rId26" Type="http://schemas.openxmlformats.org/officeDocument/2006/relationships/tags" Target="../tags/tag143.xml"/><Relationship Id="rId25" Type="http://schemas.openxmlformats.org/officeDocument/2006/relationships/tags" Target="../tags/tag142.xml"/><Relationship Id="rId24" Type="http://schemas.openxmlformats.org/officeDocument/2006/relationships/image" Target="../media/image59.png"/><Relationship Id="rId23" Type="http://schemas.openxmlformats.org/officeDocument/2006/relationships/tags" Target="../tags/tag141.xml"/><Relationship Id="rId22" Type="http://schemas.openxmlformats.org/officeDocument/2006/relationships/tags" Target="../tags/tag140.xml"/><Relationship Id="rId21" Type="http://schemas.openxmlformats.org/officeDocument/2006/relationships/image" Target="../media/image58.png"/><Relationship Id="rId20" Type="http://schemas.openxmlformats.org/officeDocument/2006/relationships/tags" Target="../tags/tag139.xml"/><Relationship Id="rId2" Type="http://schemas.openxmlformats.org/officeDocument/2006/relationships/tags" Target="../tags/tag123.xml"/><Relationship Id="rId19" Type="http://schemas.openxmlformats.org/officeDocument/2006/relationships/tags" Target="../tags/tag138.xml"/><Relationship Id="rId18" Type="http://schemas.openxmlformats.org/officeDocument/2006/relationships/tags" Target="../tags/tag137.xml"/><Relationship Id="rId17" Type="http://schemas.openxmlformats.org/officeDocument/2006/relationships/tags" Target="../tags/tag136.xml"/><Relationship Id="rId16" Type="http://schemas.openxmlformats.org/officeDocument/2006/relationships/tags" Target="../tags/tag135.xml"/><Relationship Id="rId15" Type="http://schemas.openxmlformats.org/officeDocument/2006/relationships/tags" Target="../tags/tag134.xml"/><Relationship Id="rId14" Type="http://schemas.openxmlformats.org/officeDocument/2006/relationships/tags" Target="../tags/tag133.xml"/><Relationship Id="rId13" Type="http://schemas.openxmlformats.org/officeDocument/2006/relationships/tags" Target="../tags/tag132.xml"/><Relationship Id="rId12" Type="http://schemas.openxmlformats.org/officeDocument/2006/relationships/tags" Target="../tags/tag131.xml"/><Relationship Id="rId11" Type="http://schemas.openxmlformats.org/officeDocument/2006/relationships/tags" Target="../tags/tag130.xml"/><Relationship Id="rId10" Type="http://schemas.openxmlformats.org/officeDocument/2006/relationships/tags" Target="../tags/tag129.xml"/><Relationship Id="rId1" Type="http://schemas.openxmlformats.org/officeDocument/2006/relationships/tags" Target="../tags/tag122.xml"/></Relationships>
</file>

<file path=ppt/slides/_rels/slide18.xml.rels><?xml version="1.0" encoding="UTF-8" standalone="yes"?>
<Relationships xmlns="http://schemas.openxmlformats.org/package/2006/relationships"><Relationship Id="rId9" Type="http://schemas.openxmlformats.org/officeDocument/2006/relationships/tags" Target="../tags/tag156.xml"/><Relationship Id="rId8" Type="http://schemas.openxmlformats.org/officeDocument/2006/relationships/image" Target="../media/image66.png"/><Relationship Id="rId7" Type="http://schemas.openxmlformats.org/officeDocument/2006/relationships/tags" Target="../tags/tag155.xml"/><Relationship Id="rId6" Type="http://schemas.openxmlformats.org/officeDocument/2006/relationships/tags" Target="../tags/tag154.xml"/><Relationship Id="rId5" Type="http://schemas.openxmlformats.org/officeDocument/2006/relationships/image" Target="../media/image65.png"/><Relationship Id="rId4" Type="http://schemas.openxmlformats.org/officeDocument/2006/relationships/tags" Target="../tags/tag153.xml"/><Relationship Id="rId31" Type="http://schemas.openxmlformats.org/officeDocument/2006/relationships/notesSlide" Target="../notesSlides/notesSlide18.xml"/><Relationship Id="rId30" Type="http://schemas.openxmlformats.org/officeDocument/2006/relationships/slideLayout" Target="../slideLayouts/slideLayout18.xml"/><Relationship Id="rId3" Type="http://schemas.openxmlformats.org/officeDocument/2006/relationships/tags" Target="../tags/tag152.xml"/><Relationship Id="rId29" Type="http://schemas.openxmlformats.org/officeDocument/2006/relationships/tags" Target="../tags/tag172.xml"/><Relationship Id="rId28" Type="http://schemas.openxmlformats.org/officeDocument/2006/relationships/image" Target="../media/image70.png"/><Relationship Id="rId27" Type="http://schemas.openxmlformats.org/officeDocument/2006/relationships/tags" Target="../tags/tag171.xml"/><Relationship Id="rId26" Type="http://schemas.openxmlformats.org/officeDocument/2006/relationships/tags" Target="../tags/tag170.xml"/><Relationship Id="rId25" Type="http://schemas.openxmlformats.org/officeDocument/2006/relationships/tags" Target="../tags/tag169.xml"/><Relationship Id="rId24" Type="http://schemas.openxmlformats.org/officeDocument/2006/relationships/tags" Target="../tags/tag168.xml"/><Relationship Id="rId23" Type="http://schemas.openxmlformats.org/officeDocument/2006/relationships/tags" Target="../tags/tag167.xml"/><Relationship Id="rId22" Type="http://schemas.openxmlformats.org/officeDocument/2006/relationships/tags" Target="../tags/tag166.xml"/><Relationship Id="rId21" Type="http://schemas.openxmlformats.org/officeDocument/2006/relationships/tags" Target="../tags/tag165.xml"/><Relationship Id="rId20" Type="http://schemas.openxmlformats.org/officeDocument/2006/relationships/tags" Target="../tags/tag164.xml"/><Relationship Id="rId2" Type="http://schemas.openxmlformats.org/officeDocument/2006/relationships/tags" Target="../tags/tag151.xml"/><Relationship Id="rId19" Type="http://schemas.openxmlformats.org/officeDocument/2006/relationships/tags" Target="../tags/tag163.xml"/><Relationship Id="rId18" Type="http://schemas.openxmlformats.org/officeDocument/2006/relationships/tags" Target="../tags/tag162.xml"/><Relationship Id="rId17" Type="http://schemas.openxmlformats.org/officeDocument/2006/relationships/image" Target="../media/image69.png"/><Relationship Id="rId16" Type="http://schemas.openxmlformats.org/officeDocument/2006/relationships/tags" Target="../tags/tag161.xml"/><Relationship Id="rId15" Type="http://schemas.openxmlformats.org/officeDocument/2006/relationships/tags" Target="../tags/tag160.xml"/><Relationship Id="rId14" Type="http://schemas.openxmlformats.org/officeDocument/2006/relationships/image" Target="../media/image68.png"/><Relationship Id="rId13" Type="http://schemas.openxmlformats.org/officeDocument/2006/relationships/tags" Target="../tags/tag159.xml"/><Relationship Id="rId12" Type="http://schemas.openxmlformats.org/officeDocument/2006/relationships/tags" Target="../tags/tag158.xml"/><Relationship Id="rId11" Type="http://schemas.openxmlformats.org/officeDocument/2006/relationships/image" Target="../media/image67.png"/><Relationship Id="rId10" Type="http://schemas.openxmlformats.org/officeDocument/2006/relationships/tags" Target="../tags/tag157.xml"/><Relationship Id="rId1" Type="http://schemas.openxmlformats.org/officeDocument/2006/relationships/tags" Target="../tags/tag150.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8.xml"/><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39.xml"/><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s>
</file>

<file path=ppt/slides/_rels/slide20.xml.rels><?xml version="1.0" encoding="UTF-8" standalone="yes"?>
<Relationships xmlns="http://schemas.openxmlformats.org/package/2006/relationships"><Relationship Id="rId9" Type="http://schemas.openxmlformats.org/officeDocument/2006/relationships/image" Target="../media/image72.png"/><Relationship Id="rId8" Type="http://schemas.openxmlformats.org/officeDocument/2006/relationships/tags" Target="../tags/tag179.xml"/><Relationship Id="rId7" Type="http://schemas.openxmlformats.org/officeDocument/2006/relationships/tags" Target="../tags/tag178.xml"/><Relationship Id="rId6" Type="http://schemas.openxmlformats.org/officeDocument/2006/relationships/image" Target="../media/image71.png"/><Relationship Id="rId5" Type="http://schemas.openxmlformats.org/officeDocument/2006/relationships/tags" Target="../tags/tag177.xml"/><Relationship Id="rId4" Type="http://schemas.openxmlformats.org/officeDocument/2006/relationships/tags" Target="../tags/tag176.xml"/><Relationship Id="rId3" Type="http://schemas.openxmlformats.org/officeDocument/2006/relationships/tags" Target="../tags/tag175.xml"/><Relationship Id="rId2" Type="http://schemas.openxmlformats.org/officeDocument/2006/relationships/tags" Target="../tags/tag174.xml"/><Relationship Id="rId12" Type="http://schemas.openxmlformats.org/officeDocument/2006/relationships/notesSlide" Target="../notesSlides/notesSlide20.xml"/><Relationship Id="rId11" Type="http://schemas.openxmlformats.org/officeDocument/2006/relationships/slideLayout" Target="../slideLayouts/slideLayout18.xml"/><Relationship Id="rId10" Type="http://schemas.openxmlformats.org/officeDocument/2006/relationships/tags" Target="../tags/tag180.xml"/><Relationship Id="rId1" Type="http://schemas.openxmlformats.org/officeDocument/2006/relationships/tags" Target="../tags/tag173.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8.xml"/><Relationship Id="rId3" Type="http://schemas.openxmlformats.org/officeDocument/2006/relationships/image" Target="../media/image73.png"/><Relationship Id="rId2" Type="http://schemas.openxmlformats.org/officeDocument/2006/relationships/tags" Target="../tags/tag182.xml"/><Relationship Id="rId1" Type="http://schemas.openxmlformats.org/officeDocument/2006/relationships/tags" Target="../tags/tag181.xml"/></Relationships>
</file>

<file path=ppt/slides/_rels/slide22.xml.rels><?xml version="1.0" encoding="UTF-8" standalone="yes"?>
<Relationships xmlns="http://schemas.openxmlformats.org/package/2006/relationships"><Relationship Id="rId9" Type="http://schemas.openxmlformats.org/officeDocument/2006/relationships/image" Target="../media/image74.png"/><Relationship Id="rId8" Type="http://schemas.openxmlformats.org/officeDocument/2006/relationships/tags" Target="../tags/tag190.xml"/><Relationship Id="rId7" Type="http://schemas.openxmlformats.org/officeDocument/2006/relationships/tags" Target="../tags/tag189.xml"/><Relationship Id="rId6" Type="http://schemas.openxmlformats.org/officeDocument/2006/relationships/tags" Target="../tags/tag188.xml"/><Relationship Id="rId5" Type="http://schemas.openxmlformats.org/officeDocument/2006/relationships/tags" Target="../tags/tag187.xml"/><Relationship Id="rId4" Type="http://schemas.openxmlformats.org/officeDocument/2006/relationships/tags" Target="../tags/tag186.xml"/><Relationship Id="rId3" Type="http://schemas.openxmlformats.org/officeDocument/2006/relationships/tags" Target="../tags/tag185.xml"/><Relationship Id="rId2" Type="http://schemas.openxmlformats.org/officeDocument/2006/relationships/tags" Target="../tags/tag184.xml"/><Relationship Id="rId19" Type="http://schemas.openxmlformats.org/officeDocument/2006/relationships/notesSlide" Target="../notesSlides/notesSlide22.xml"/><Relationship Id="rId18" Type="http://schemas.openxmlformats.org/officeDocument/2006/relationships/slideLayout" Target="../slideLayouts/slideLayout18.xml"/><Relationship Id="rId17" Type="http://schemas.openxmlformats.org/officeDocument/2006/relationships/image" Target="../media/image73.png"/><Relationship Id="rId16" Type="http://schemas.openxmlformats.org/officeDocument/2006/relationships/tags" Target="../tags/tag196.xml"/><Relationship Id="rId15" Type="http://schemas.openxmlformats.org/officeDocument/2006/relationships/image" Target="../media/image75.png"/><Relationship Id="rId14" Type="http://schemas.openxmlformats.org/officeDocument/2006/relationships/tags" Target="../tags/tag195.xml"/><Relationship Id="rId13" Type="http://schemas.openxmlformats.org/officeDocument/2006/relationships/tags" Target="../tags/tag194.xml"/><Relationship Id="rId12" Type="http://schemas.openxmlformats.org/officeDocument/2006/relationships/tags" Target="../tags/tag193.xml"/><Relationship Id="rId11" Type="http://schemas.openxmlformats.org/officeDocument/2006/relationships/tags" Target="../tags/tag192.xml"/><Relationship Id="rId10" Type="http://schemas.openxmlformats.org/officeDocument/2006/relationships/tags" Target="../tags/tag191.xml"/><Relationship Id="rId1" Type="http://schemas.openxmlformats.org/officeDocument/2006/relationships/tags" Target="../tags/tag183.xml"/></Relationships>
</file>

<file path=ppt/slides/_rels/slide23.xml.rels><?xml version="1.0" encoding="UTF-8" standalone="yes"?>
<Relationships xmlns="http://schemas.openxmlformats.org/package/2006/relationships"><Relationship Id="rId9" Type="http://schemas.openxmlformats.org/officeDocument/2006/relationships/image" Target="../media/image77.png"/><Relationship Id="rId8" Type="http://schemas.openxmlformats.org/officeDocument/2006/relationships/tags" Target="../tags/tag203.xml"/><Relationship Id="rId7" Type="http://schemas.openxmlformats.org/officeDocument/2006/relationships/tags" Target="../tags/tag202.xml"/><Relationship Id="rId6" Type="http://schemas.openxmlformats.org/officeDocument/2006/relationships/image" Target="../media/image76.png"/><Relationship Id="rId5" Type="http://schemas.openxmlformats.org/officeDocument/2006/relationships/tags" Target="../tags/tag201.xml"/><Relationship Id="rId4" Type="http://schemas.openxmlformats.org/officeDocument/2006/relationships/tags" Target="../tags/tag200.xml"/><Relationship Id="rId34" Type="http://schemas.openxmlformats.org/officeDocument/2006/relationships/notesSlide" Target="../notesSlides/notesSlide23.xml"/><Relationship Id="rId33" Type="http://schemas.openxmlformats.org/officeDocument/2006/relationships/slideLayout" Target="../slideLayouts/slideLayout18.xml"/><Relationship Id="rId32" Type="http://schemas.openxmlformats.org/officeDocument/2006/relationships/image" Target="../media/image73.png"/><Relationship Id="rId31" Type="http://schemas.openxmlformats.org/officeDocument/2006/relationships/image" Target="../media/image81.png"/><Relationship Id="rId30" Type="http://schemas.openxmlformats.org/officeDocument/2006/relationships/tags" Target="../tags/tag220.xml"/><Relationship Id="rId3" Type="http://schemas.openxmlformats.org/officeDocument/2006/relationships/tags" Target="../tags/tag199.xml"/><Relationship Id="rId29" Type="http://schemas.openxmlformats.org/officeDocument/2006/relationships/tags" Target="../tags/tag219.xml"/><Relationship Id="rId28" Type="http://schemas.openxmlformats.org/officeDocument/2006/relationships/tags" Target="../tags/tag218.xml"/><Relationship Id="rId27" Type="http://schemas.openxmlformats.org/officeDocument/2006/relationships/image" Target="../media/image80.png"/><Relationship Id="rId26" Type="http://schemas.openxmlformats.org/officeDocument/2006/relationships/tags" Target="../tags/tag217.xml"/><Relationship Id="rId25" Type="http://schemas.openxmlformats.org/officeDocument/2006/relationships/tags" Target="../tags/tag216.xml"/><Relationship Id="rId24" Type="http://schemas.openxmlformats.org/officeDocument/2006/relationships/image" Target="../media/image79.png"/><Relationship Id="rId23" Type="http://schemas.openxmlformats.org/officeDocument/2006/relationships/tags" Target="../tags/tag215.xml"/><Relationship Id="rId22" Type="http://schemas.openxmlformats.org/officeDocument/2006/relationships/tags" Target="../tags/tag214.xml"/><Relationship Id="rId21" Type="http://schemas.openxmlformats.org/officeDocument/2006/relationships/image" Target="../media/image78.png"/><Relationship Id="rId20" Type="http://schemas.openxmlformats.org/officeDocument/2006/relationships/tags" Target="../tags/tag213.xml"/><Relationship Id="rId2" Type="http://schemas.openxmlformats.org/officeDocument/2006/relationships/tags" Target="../tags/tag198.xml"/><Relationship Id="rId19" Type="http://schemas.openxmlformats.org/officeDocument/2006/relationships/tags" Target="../tags/tag212.xml"/><Relationship Id="rId18" Type="http://schemas.openxmlformats.org/officeDocument/2006/relationships/tags" Target="../tags/tag211.xml"/><Relationship Id="rId17" Type="http://schemas.openxmlformats.org/officeDocument/2006/relationships/tags" Target="../tags/tag210.xml"/><Relationship Id="rId16" Type="http://schemas.openxmlformats.org/officeDocument/2006/relationships/tags" Target="../tags/tag209.xml"/><Relationship Id="rId15" Type="http://schemas.openxmlformats.org/officeDocument/2006/relationships/tags" Target="../tags/tag208.xml"/><Relationship Id="rId14" Type="http://schemas.openxmlformats.org/officeDocument/2006/relationships/image" Target="../media/image74.png"/><Relationship Id="rId13" Type="http://schemas.openxmlformats.org/officeDocument/2006/relationships/tags" Target="../tags/tag207.xml"/><Relationship Id="rId12" Type="http://schemas.openxmlformats.org/officeDocument/2006/relationships/tags" Target="../tags/tag206.xml"/><Relationship Id="rId11" Type="http://schemas.openxmlformats.org/officeDocument/2006/relationships/tags" Target="../tags/tag205.xml"/><Relationship Id="rId10" Type="http://schemas.openxmlformats.org/officeDocument/2006/relationships/tags" Target="../tags/tag204.xml"/><Relationship Id="rId1" Type="http://schemas.openxmlformats.org/officeDocument/2006/relationships/tags" Target="../tags/tag197.xml"/></Relationships>
</file>

<file path=ppt/slides/_rels/slide24.xml.rels><?xml version="1.0" encoding="UTF-8" standalone="yes"?>
<Relationships xmlns="http://schemas.openxmlformats.org/package/2006/relationships"><Relationship Id="rId9" Type="http://schemas.openxmlformats.org/officeDocument/2006/relationships/tags" Target="../tags/tag226.xml"/><Relationship Id="rId8" Type="http://schemas.openxmlformats.org/officeDocument/2006/relationships/tags" Target="../tags/tag225.xml"/><Relationship Id="rId7" Type="http://schemas.openxmlformats.org/officeDocument/2006/relationships/image" Target="../media/image84.png"/><Relationship Id="rId6" Type="http://schemas.openxmlformats.org/officeDocument/2006/relationships/tags" Target="../tags/tag224.xml"/><Relationship Id="rId5" Type="http://schemas.openxmlformats.org/officeDocument/2006/relationships/image" Target="../media/image83.png"/><Relationship Id="rId4" Type="http://schemas.openxmlformats.org/officeDocument/2006/relationships/tags" Target="../tags/tag223.xml"/><Relationship Id="rId3" Type="http://schemas.openxmlformats.org/officeDocument/2006/relationships/image" Target="../media/image82.png"/><Relationship Id="rId2" Type="http://schemas.openxmlformats.org/officeDocument/2006/relationships/tags" Target="../tags/tag222.xml"/><Relationship Id="rId18" Type="http://schemas.openxmlformats.org/officeDocument/2006/relationships/notesSlide" Target="../notesSlides/notesSlide24.xml"/><Relationship Id="rId17" Type="http://schemas.openxmlformats.org/officeDocument/2006/relationships/slideLayout" Target="../slideLayouts/slideLayout18.xml"/><Relationship Id="rId16" Type="http://schemas.openxmlformats.org/officeDocument/2006/relationships/image" Target="../media/image64.png"/><Relationship Id="rId15" Type="http://schemas.openxmlformats.org/officeDocument/2006/relationships/tags" Target="../tags/tag230.xml"/><Relationship Id="rId14" Type="http://schemas.openxmlformats.org/officeDocument/2006/relationships/tags" Target="../tags/tag229.xml"/><Relationship Id="rId13" Type="http://schemas.openxmlformats.org/officeDocument/2006/relationships/image" Target="../media/image63.png"/><Relationship Id="rId12" Type="http://schemas.openxmlformats.org/officeDocument/2006/relationships/tags" Target="../tags/tag228.xml"/><Relationship Id="rId11" Type="http://schemas.openxmlformats.org/officeDocument/2006/relationships/tags" Target="../tags/tag227.xml"/><Relationship Id="rId10" Type="http://schemas.openxmlformats.org/officeDocument/2006/relationships/image" Target="../media/image65.png"/><Relationship Id="rId1" Type="http://schemas.openxmlformats.org/officeDocument/2006/relationships/tags" Target="../tags/tag221.xml"/></Relationships>
</file>

<file path=ppt/slides/_rels/slide25.xml.rels><?xml version="1.0" encoding="UTF-8" standalone="yes"?>
<Relationships xmlns="http://schemas.openxmlformats.org/package/2006/relationships"><Relationship Id="rId9" Type="http://schemas.openxmlformats.org/officeDocument/2006/relationships/image" Target="../media/image88.png"/><Relationship Id="rId8" Type="http://schemas.openxmlformats.org/officeDocument/2006/relationships/tags" Target="../tags/tag235.xml"/><Relationship Id="rId7" Type="http://schemas.openxmlformats.org/officeDocument/2006/relationships/tags" Target="../tags/tag234.xml"/><Relationship Id="rId6" Type="http://schemas.openxmlformats.org/officeDocument/2006/relationships/image" Target="../media/image87.png"/><Relationship Id="rId5" Type="http://schemas.openxmlformats.org/officeDocument/2006/relationships/tags" Target="../tags/tag233.xml"/><Relationship Id="rId4" Type="http://schemas.openxmlformats.org/officeDocument/2006/relationships/tags" Target="../tags/tag232.xml"/><Relationship Id="rId3" Type="http://schemas.openxmlformats.org/officeDocument/2006/relationships/image" Target="../media/image86.png"/><Relationship Id="rId2" Type="http://schemas.openxmlformats.org/officeDocument/2006/relationships/image" Target="../media/image85.png"/><Relationship Id="rId17" Type="http://schemas.openxmlformats.org/officeDocument/2006/relationships/notesSlide" Target="../notesSlides/notesSlide25.xml"/><Relationship Id="rId16" Type="http://schemas.openxmlformats.org/officeDocument/2006/relationships/slideLayout" Target="../slideLayouts/slideLayout18.xml"/><Relationship Id="rId15" Type="http://schemas.openxmlformats.org/officeDocument/2006/relationships/image" Target="../media/image89.png"/><Relationship Id="rId14" Type="http://schemas.openxmlformats.org/officeDocument/2006/relationships/tags" Target="../tags/tag239.xml"/><Relationship Id="rId13" Type="http://schemas.openxmlformats.org/officeDocument/2006/relationships/tags" Target="../tags/tag238.xml"/><Relationship Id="rId12" Type="http://schemas.openxmlformats.org/officeDocument/2006/relationships/image" Target="../media/image70.png"/><Relationship Id="rId11" Type="http://schemas.openxmlformats.org/officeDocument/2006/relationships/tags" Target="../tags/tag237.xml"/><Relationship Id="rId10" Type="http://schemas.openxmlformats.org/officeDocument/2006/relationships/tags" Target="../tags/tag236.xml"/><Relationship Id="rId1" Type="http://schemas.openxmlformats.org/officeDocument/2006/relationships/tags" Target="../tags/tag231.xml"/></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18.xml"/><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tags" Target="../tags/tag240.xml"/></Relationships>
</file>

<file path=ppt/slides/_rels/slide27.xml.rels><?xml version="1.0" encoding="UTF-8" standalone="yes"?>
<Relationships xmlns="http://schemas.openxmlformats.org/package/2006/relationships"><Relationship Id="rId9" Type="http://schemas.openxmlformats.org/officeDocument/2006/relationships/image" Target="../media/image30.png"/><Relationship Id="rId8" Type="http://schemas.openxmlformats.org/officeDocument/2006/relationships/tags" Target="../tags/tag246.xml"/><Relationship Id="rId7" Type="http://schemas.openxmlformats.org/officeDocument/2006/relationships/image" Target="../media/image93.png"/><Relationship Id="rId6" Type="http://schemas.openxmlformats.org/officeDocument/2006/relationships/tags" Target="../tags/tag245.xml"/><Relationship Id="rId5" Type="http://schemas.openxmlformats.org/officeDocument/2006/relationships/tags" Target="../tags/tag244.xml"/><Relationship Id="rId4" Type="http://schemas.openxmlformats.org/officeDocument/2006/relationships/image" Target="../media/image92.png"/><Relationship Id="rId3" Type="http://schemas.openxmlformats.org/officeDocument/2006/relationships/tags" Target="../tags/tag243.xml"/><Relationship Id="rId2" Type="http://schemas.openxmlformats.org/officeDocument/2006/relationships/tags" Target="../tags/tag242.xml"/><Relationship Id="rId14" Type="http://schemas.openxmlformats.org/officeDocument/2006/relationships/notesSlide" Target="../notesSlides/notesSlide27.xml"/><Relationship Id="rId13" Type="http://schemas.openxmlformats.org/officeDocument/2006/relationships/slideLayout" Target="../slideLayouts/slideLayout18.xml"/><Relationship Id="rId12" Type="http://schemas.openxmlformats.org/officeDocument/2006/relationships/image" Target="../media/image94.png"/><Relationship Id="rId11" Type="http://schemas.openxmlformats.org/officeDocument/2006/relationships/tags" Target="../tags/tag248.xml"/><Relationship Id="rId10" Type="http://schemas.openxmlformats.org/officeDocument/2006/relationships/tags" Target="../tags/tag247.xml"/><Relationship Id="rId1" Type="http://schemas.openxmlformats.org/officeDocument/2006/relationships/tags" Target="../tags/tag241.xml"/></Relationships>
</file>

<file path=ppt/slides/_rels/slide28.xml.rels><?xml version="1.0" encoding="UTF-8" standalone="yes"?>
<Relationships xmlns="http://schemas.openxmlformats.org/package/2006/relationships"><Relationship Id="rId9" Type="http://schemas.openxmlformats.org/officeDocument/2006/relationships/image" Target="../media/image97.png"/><Relationship Id="rId8" Type="http://schemas.openxmlformats.org/officeDocument/2006/relationships/tags" Target="../tags/tag254.xml"/><Relationship Id="rId7" Type="http://schemas.openxmlformats.org/officeDocument/2006/relationships/tags" Target="../tags/tag253.xml"/><Relationship Id="rId6" Type="http://schemas.openxmlformats.org/officeDocument/2006/relationships/image" Target="../media/image96.png"/><Relationship Id="rId5" Type="http://schemas.openxmlformats.org/officeDocument/2006/relationships/tags" Target="../tags/tag252.xml"/><Relationship Id="rId4" Type="http://schemas.openxmlformats.org/officeDocument/2006/relationships/tags" Target="../tags/tag251.xml"/><Relationship Id="rId3" Type="http://schemas.openxmlformats.org/officeDocument/2006/relationships/image" Target="../media/image95.png"/><Relationship Id="rId2" Type="http://schemas.openxmlformats.org/officeDocument/2006/relationships/tags" Target="../tags/tag250.xml"/><Relationship Id="rId15" Type="http://schemas.openxmlformats.org/officeDocument/2006/relationships/notesSlide" Target="../notesSlides/notesSlide28.xml"/><Relationship Id="rId14" Type="http://schemas.openxmlformats.org/officeDocument/2006/relationships/slideLayout" Target="../slideLayouts/slideLayout18.xml"/><Relationship Id="rId13" Type="http://schemas.openxmlformats.org/officeDocument/2006/relationships/image" Target="../media/image99.png"/><Relationship Id="rId12" Type="http://schemas.openxmlformats.org/officeDocument/2006/relationships/image" Target="../media/image98.png"/><Relationship Id="rId11" Type="http://schemas.openxmlformats.org/officeDocument/2006/relationships/tags" Target="../tags/tag256.xml"/><Relationship Id="rId10" Type="http://schemas.openxmlformats.org/officeDocument/2006/relationships/tags" Target="../tags/tag255.xml"/><Relationship Id="rId1" Type="http://schemas.openxmlformats.org/officeDocument/2006/relationships/tags" Target="../tags/tag249.xml"/></Relationships>
</file>

<file path=ppt/slides/_rels/slide29.xml.rels><?xml version="1.0" encoding="UTF-8" standalone="yes"?>
<Relationships xmlns="http://schemas.openxmlformats.org/package/2006/relationships"><Relationship Id="rId9" Type="http://schemas.openxmlformats.org/officeDocument/2006/relationships/tags" Target="../tags/tag263.xml"/><Relationship Id="rId8" Type="http://schemas.openxmlformats.org/officeDocument/2006/relationships/tags" Target="../tags/tag262.xml"/><Relationship Id="rId7" Type="http://schemas.openxmlformats.org/officeDocument/2006/relationships/image" Target="../media/image101.png"/><Relationship Id="rId6" Type="http://schemas.openxmlformats.org/officeDocument/2006/relationships/tags" Target="../tags/tag261.xml"/><Relationship Id="rId5" Type="http://schemas.openxmlformats.org/officeDocument/2006/relationships/tags" Target="../tags/tag260.xml"/><Relationship Id="rId4" Type="http://schemas.openxmlformats.org/officeDocument/2006/relationships/image" Target="../media/image100.png"/><Relationship Id="rId3" Type="http://schemas.openxmlformats.org/officeDocument/2006/relationships/tags" Target="../tags/tag259.xml"/><Relationship Id="rId2" Type="http://schemas.openxmlformats.org/officeDocument/2006/relationships/tags" Target="../tags/tag258.xml"/><Relationship Id="rId12" Type="http://schemas.openxmlformats.org/officeDocument/2006/relationships/notesSlide" Target="../notesSlides/notesSlide29.xml"/><Relationship Id="rId11" Type="http://schemas.openxmlformats.org/officeDocument/2006/relationships/slideLayout" Target="../slideLayouts/slideLayout18.xml"/><Relationship Id="rId10" Type="http://schemas.openxmlformats.org/officeDocument/2006/relationships/image" Target="../media/image102.png"/><Relationship Id="rId1" Type="http://schemas.openxmlformats.org/officeDocument/2006/relationships/tags" Target="../tags/tag25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8.xml"/><Relationship Id="rId1" Type="http://schemas.openxmlformats.org/officeDocument/2006/relationships/image" Target="../media/image22.png"/></Relationships>
</file>

<file path=ppt/slides/_rels/slide30.xml.rels><?xml version="1.0" encoding="UTF-8" standalone="yes"?>
<Relationships xmlns="http://schemas.openxmlformats.org/package/2006/relationships"><Relationship Id="rId9" Type="http://schemas.openxmlformats.org/officeDocument/2006/relationships/tags" Target="../tags/tag270.xml"/><Relationship Id="rId8" Type="http://schemas.openxmlformats.org/officeDocument/2006/relationships/image" Target="../media/image66.png"/><Relationship Id="rId7" Type="http://schemas.openxmlformats.org/officeDocument/2006/relationships/tags" Target="../tags/tag269.xml"/><Relationship Id="rId6" Type="http://schemas.openxmlformats.org/officeDocument/2006/relationships/tags" Target="../tags/tag268.xml"/><Relationship Id="rId5" Type="http://schemas.openxmlformats.org/officeDocument/2006/relationships/image" Target="../media/image65.png"/><Relationship Id="rId4" Type="http://schemas.openxmlformats.org/officeDocument/2006/relationships/tags" Target="../tags/tag267.xml"/><Relationship Id="rId32" Type="http://schemas.openxmlformats.org/officeDocument/2006/relationships/notesSlide" Target="../notesSlides/notesSlide30.xml"/><Relationship Id="rId31" Type="http://schemas.openxmlformats.org/officeDocument/2006/relationships/slideLayout" Target="../slideLayouts/slideLayout18.xml"/><Relationship Id="rId30" Type="http://schemas.openxmlformats.org/officeDocument/2006/relationships/tags" Target="../tags/tag286.xml"/><Relationship Id="rId3" Type="http://schemas.openxmlformats.org/officeDocument/2006/relationships/tags" Target="../tags/tag266.xml"/><Relationship Id="rId29" Type="http://schemas.openxmlformats.org/officeDocument/2006/relationships/tags" Target="../tags/tag285.xml"/><Relationship Id="rId28" Type="http://schemas.openxmlformats.org/officeDocument/2006/relationships/tags" Target="../tags/tag284.xml"/><Relationship Id="rId27" Type="http://schemas.openxmlformats.org/officeDocument/2006/relationships/tags" Target="../tags/tag283.xml"/><Relationship Id="rId26" Type="http://schemas.openxmlformats.org/officeDocument/2006/relationships/tags" Target="../tags/tag282.xml"/><Relationship Id="rId25" Type="http://schemas.openxmlformats.org/officeDocument/2006/relationships/image" Target="../media/image105.png"/><Relationship Id="rId24" Type="http://schemas.openxmlformats.org/officeDocument/2006/relationships/tags" Target="../tags/tag281.xml"/><Relationship Id="rId23" Type="http://schemas.openxmlformats.org/officeDocument/2006/relationships/tags" Target="../tags/tag280.xml"/><Relationship Id="rId22" Type="http://schemas.openxmlformats.org/officeDocument/2006/relationships/tags" Target="../tags/tag279.xml"/><Relationship Id="rId21" Type="http://schemas.openxmlformats.org/officeDocument/2006/relationships/tags" Target="../tags/tag278.xml"/><Relationship Id="rId20" Type="http://schemas.openxmlformats.org/officeDocument/2006/relationships/image" Target="../media/image69.png"/><Relationship Id="rId2" Type="http://schemas.openxmlformats.org/officeDocument/2006/relationships/tags" Target="../tags/tag265.xml"/><Relationship Id="rId19" Type="http://schemas.openxmlformats.org/officeDocument/2006/relationships/tags" Target="../tags/tag277.xml"/><Relationship Id="rId18" Type="http://schemas.openxmlformats.org/officeDocument/2006/relationships/tags" Target="../tags/tag276.xml"/><Relationship Id="rId17" Type="http://schemas.openxmlformats.org/officeDocument/2006/relationships/image" Target="../media/image68.png"/><Relationship Id="rId16" Type="http://schemas.openxmlformats.org/officeDocument/2006/relationships/tags" Target="../tags/tag275.xml"/><Relationship Id="rId15" Type="http://schemas.openxmlformats.org/officeDocument/2006/relationships/tags" Target="../tags/tag274.xml"/><Relationship Id="rId14" Type="http://schemas.openxmlformats.org/officeDocument/2006/relationships/image" Target="../media/image104.png"/><Relationship Id="rId13" Type="http://schemas.openxmlformats.org/officeDocument/2006/relationships/tags" Target="../tags/tag273.xml"/><Relationship Id="rId12" Type="http://schemas.openxmlformats.org/officeDocument/2006/relationships/tags" Target="../tags/tag272.xml"/><Relationship Id="rId11" Type="http://schemas.openxmlformats.org/officeDocument/2006/relationships/image" Target="../media/image103.png"/><Relationship Id="rId10" Type="http://schemas.openxmlformats.org/officeDocument/2006/relationships/tags" Target="../tags/tag271.xml"/><Relationship Id="rId1" Type="http://schemas.openxmlformats.org/officeDocument/2006/relationships/tags" Target="../tags/tag264.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8.xml"/><Relationship Id="rId2" Type="http://schemas.openxmlformats.org/officeDocument/2006/relationships/image" Target="../media/image85.png"/><Relationship Id="rId1" Type="http://schemas.openxmlformats.org/officeDocument/2006/relationships/tags" Target="../tags/tag28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8.xml"/><Relationship Id="rId1" Type="http://schemas.openxmlformats.org/officeDocument/2006/relationships/image" Target="../media/image22.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18.xml"/><Relationship Id="rId3" Type="http://schemas.openxmlformats.org/officeDocument/2006/relationships/image" Target="../media/image106.png"/><Relationship Id="rId2" Type="http://schemas.microsoft.com/office/2007/relationships/media" Target="../media/media1.mp4"/><Relationship Id="rId1" Type="http://schemas.openxmlformats.org/officeDocument/2006/relationships/video" Target="../media/media1.mp4"/></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8.xml"/><Relationship Id="rId3" Type="http://schemas.openxmlformats.org/officeDocument/2006/relationships/image" Target="../media/image24.png"/><Relationship Id="rId2" Type="http://schemas.openxmlformats.org/officeDocument/2006/relationships/tags" Target="../tags/tag11.xml"/><Relationship Id="rId1" Type="http://schemas.openxmlformats.org/officeDocument/2006/relationships/image" Target="../media/image23.png"/></Relationships>
</file>

<file path=ppt/slides/_rels/slide5.xml.rels><?xml version="1.0" encoding="UTF-8" standalone="yes"?>
<Relationships xmlns="http://schemas.openxmlformats.org/package/2006/relationships"><Relationship Id="rId9" Type="http://schemas.openxmlformats.org/officeDocument/2006/relationships/tags" Target="../tags/tag17.xml"/><Relationship Id="rId8" Type="http://schemas.openxmlformats.org/officeDocument/2006/relationships/tags" Target="../tags/tag16.xml"/><Relationship Id="rId7" Type="http://schemas.openxmlformats.org/officeDocument/2006/relationships/image" Target="../media/image25.png"/><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image" Target="../media/image24.png"/><Relationship Id="rId2" Type="http://schemas.openxmlformats.org/officeDocument/2006/relationships/tags" Target="../tags/tag12.xml"/><Relationship Id="rId12" Type="http://schemas.openxmlformats.org/officeDocument/2006/relationships/notesSlide" Target="../notesSlides/notesSlide5.xml"/><Relationship Id="rId11" Type="http://schemas.openxmlformats.org/officeDocument/2006/relationships/slideLayout" Target="../slideLayouts/slideLayout18.xml"/><Relationship Id="rId10" Type="http://schemas.openxmlformats.org/officeDocument/2006/relationships/image" Target="../media/image26.png"/><Relationship Id="rId1" Type="http://schemas.openxmlformats.org/officeDocument/2006/relationships/image" Target="../media/image23.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8.xml"/><Relationship Id="rId5" Type="http://schemas.openxmlformats.org/officeDocument/2006/relationships/image" Target="../media/image28.png"/><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image" Target="../media/image27.png"/><Relationship Id="rId1" Type="http://schemas.openxmlformats.org/officeDocument/2006/relationships/tags" Target="../tags/tag18.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18.xml"/><Relationship Id="rId6" Type="http://schemas.openxmlformats.org/officeDocument/2006/relationships/image" Target="../media/image30.png"/><Relationship Id="rId5" Type="http://schemas.openxmlformats.org/officeDocument/2006/relationships/tags" Target="../tags/tag24.xml"/><Relationship Id="rId4" Type="http://schemas.openxmlformats.org/officeDocument/2006/relationships/image" Target="../media/image29.png"/><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s>
</file>

<file path=ppt/slides/_rels/slide8.xml.rels><?xml version="1.0" encoding="UTF-8" standalone="yes"?>
<Relationships xmlns="http://schemas.openxmlformats.org/package/2006/relationships"><Relationship Id="rId9" Type="http://schemas.openxmlformats.org/officeDocument/2006/relationships/tags" Target="../tags/tag31.xml"/><Relationship Id="rId8" Type="http://schemas.openxmlformats.org/officeDocument/2006/relationships/tags" Target="../tags/tag30.xml"/><Relationship Id="rId7" Type="http://schemas.openxmlformats.org/officeDocument/2006/relationships/tags" Target="../tags/tag29.xml"/><Relationship Id="rId6" Type="http://schemas.openxmlformats.org/officeDocument/2006/relationships/image" Target="../media/image30.png"/><Relationship Id="rId5" Type="http://schemas.openxmlformats.org/officeDocument/2006/relationships/tags" Target="../tags/tag28.xml"/><Relationship Id="rId4" Type="http://schemas.openxmlformats.org/officeDocument/2006/relationships/image" Target="../media/image29.png"/><Relationship Id="rId3" Type="http://schemas.openxmlformats.org/officeDocument/2006/relationships/tags" Target="../tags/tag27.xml"/><Relationship Id="rId2" Type="http://schemas.openxmlformats.org/officeDocument/2006/relationships/tags" Target="../tags/tag26.xml"/><Relationship Id="rId12" Type="http://schemas.openxmlformats.org/officeDocument/2006/relationships/notesSlide" Target="../notesSlides/notesSlide8.xml"/><Relationship Id="rId11" Type="http://schemas.openxmlformats.org/officeDocument/2006/relationships/slideLayout" Target="../slideLayouts/slideLayout18.xml"/><Relationship Id="rId10" Type="http://schemas.openxmlformats.org/officeDocument/2006/relationships/image" Target="../media/image31.png"/><Relationship Id="rId1" Type="http://schemas.openxmlformats.org/officeDocument/2006/relationships/tags" Target="../tags/tag25.xml"/></Relationships>
</file>

<file path=ppt/slides/_rels/slide9.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tags" Target="../tags/tag37.xml"/><Relationship Id="rId7" Type="http://schemas.openxmlformats.org/officeDocument/2006/relationships/tags" Target="../tags/tag36.xml"/><Relationship Id="rId6" Type="http://schemas.openxmlformats.org/officeDocument/2006/relationships/image" Target="../media/image30.png"/><Relationship Id="rId5" Type="http://schemas.openxmlformats.org/officeDocument/2006/relationships/tags" Target="../tags/tag35.xml"/><Relationship Id="rId4" Type="http://schemas.openxmlformats.org/officeDocument/2006/relationships/image" Target="../media/image29.png"/><Relationship Id="rId3" Type="http://schemas.openxmlformats.org/officeDocument/2006/relationships/tags" Target="../tags/tag34.xml"/><Relationship Id="rId2" Type="http://schemas.openxmlformats.org/officeDocument/2006/relationships/tags" Target="../tags/tag33.xml"/><Relationship Id="rId15" Type="http://schemas.openxmlformats.org/officeDocument/2006/relationships/notesSlide" Target="../notesSlides/notesSlide9.xml"/><Relationship Id="rId14" Type="http://schemas.openxmlformats.org/officeDocument/2006/relationships/slideLayout" Target="../slideLayouts/slideLayout18.xml"/><Relationship Id="rId13" Type="http://schemas.openxmlformats.org/officeDocument/2006/relationships/image" Target="../media/image32.png"/><Relationship Id="rId12" Type="http://schemas.openxmlformats.org/officeDocument/2006/relationships/tags" Target="../tags/tag40.xml"/><Relationship Id="rId11" Type="http://schemas.openxmlformats.org/officeDocument/2006/relationships/tags" Target="../tags/tag39.xml"/><Relationship Id="rId10" Type="http://schemas.openxmlformats.org/officeDocument/2006/relationships/image" Target="../media/image31.png"/><Relationship Id="rId1" Type="http://schemas.openxmlformats.org/officeDocument/2006/relationships/tags" Target="../tags/tag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15938" y="3758775"/>
            <a:ext cx="11160124" cy="1322070"/>
          </a:xfrm>
        </p:spPr>
        <p:txBody>
          <a:bodyPr/>
          <a:lstStyle/>
          <a:p>
            <a:r>
              <a:rPr lang="zh-CN" altLang="en-US" dirty="0"/>
              <a:t>基于有限元方法的</a:t>
            </a:r>
            <a:br>
              <a:rPr lang="zh-CN" altLang="en-US" dirty="0"/>
            </a:br>
            <a:r>
              <a:rPr>
                <a:sym typeface="+mn-ea"/>
              </a:rPr>
              <a:t>弹性体模拟</a:t>
            </a:r>
            <a:endParaRPr lang="zh-CN" altLang="en-US" dirty="0"/>
          </a:p>
        </p:txBody>
      </p:sp>
      <p:sp>
        <p:nvSpPr>
          <p:cNvPr id="6" name="文本占位符 5"/>
          <p:cNvSpPr>
            <a:spLocks noGrp="1"/>
          </p:cNvSpPr>
          <p:nvPr>
            <p:ph type="body" sz="quarter" idx="16"/>
          </p:nvPr>
        </p:nvSpPr>
        <p:spPr>
          <a:xfrm>
            <a:off x="2141362" y="5529004"/>
            <a:ext cx="7909277" cy="370840"/>
          </a:xfrm>
        </p:spPr>
        <p:txBody>
          <a:bodyPr/>
          <a:lstStyle/>
          <a:p>
            <a:r>
              <a:rPr lang="zh-CN" altLang="en-US" dirty="0"/>
              <a:t>汇报人：张鹏杰　　　时间：</a:t>
            </a:r>
            <a:fld id="{DFF7108A-04D0-404E-9D44-4DF45664CBC8}" type="datetime1">
              <a:rPr lang="zh-CN" altLang="en-US" smtClean="0"/>
            </a:fld>
            <a:endParaRPr lang="en-US" altLang="zh-CN" dirty="0"/>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8931275" cy="478155"/>
          </a:xfrm>
        </p:spPr>
        <p:txBody>
          <a:bodyPr wrap="square"/>
          <a:lstStyle/>
          <a:p>
            <a:r>
              <a:rPr>
                <a:sym typeface="+mn-ea"/>
              </a:rPr>
              <a:t>应变能密度函数（</a:t>
            </a:r>
            <a:r>
              <a:rPr lang="en-US" dirty="0">
                <a:sym typeface="+mn-ea"/>
              </a:rPr>
              <a:t>Strain Energy Density Function</a:t>
            </a:r>
            <a:r>
              <a:rPr>
                <a:sym typeface="+mn-ea"/>
              </a:rPr>
              <a:t>）</a:t>
            </a:r>
            <a:endParaRPr>
              <a:sym typeface="+mn-ea"/>
            </a:endParaRPr>
          </a:p>
        </p:txBody>
      </p:sp>
      <mc:AlternateContent xmlns:mc="http://schemas.openxmlformats.org/markup-compatibility/2006">
        <mc:Choice xmlns:a14="http://schemas.microsoft.com/office/drawing/2010/main" Requires="a14">
          <p:sp>
            <p:nvSpPr>
              <p:cNvPr id="5" name="文本框 4"/>
              <p:cNvSpPr txBox="1"/>
              <p:nvPr>
                <p:custDataLst>
                  <p:tags r:id="rId1"/>
                </p:custDataLst>
              </p:nvPr>
            </p:nvSpPr>
            <p:spPr>
              <a:xfrm>
                <a:off x="742950" y="988695"/>
                <a:ext cx="8843645" cy="368300"/>
              </a:xfrm>
              <a:prstGeom prst="rect">
                <a:avLst/>
              </a:prstGeom>
              <a:noFill/>
            </p:spPr>
            <p:txBody>
              <a:bodyPr wrap="square" rtlCol="0" anchor="t">
                <a:spAutoFit/>
              </a:bodyPr>
              <a:p>
                <a:r>
                  <a:rPr lang="zh-CN">
                    <a:latin typeface="Cambria Math" panose="02040503050406030204" charset="0"/>
                  </a:rPr>
                  <a:t>给定描述形变的矩阵</a:t>
                </a:r>
                <a14:m>
                  <m:oMath xmlns:m="http://schemas.openxmlformats.org/officeDocument/2006/math">
                    <m:r>
                      <a:rPr lang="en-US" altLang="zh-CN" b="1">
                        <a:latin typeface="Cambria Math" panose="02040503050406030204" charset="0"/>
                      </a:rPr>
                      <m:t> </m:t>
                    </m:r>
                    <m:r>
                      <a:rPr lang="en-US" altLang="zh-CN" b="1">
                        <a:latin typeface="Cambria Math" panose="02040503050406030204" charset="0"/>
                      </a:rPr>
                      <m:t>𝐆</m:t>
                    </m:r>
                  </m:oMath>
                </a14:m>
                <a:r>
                  <a:rPr lang="zh-CN" altLang="en-US">
                    <a:latin typeface="Cambria Math" panose="02040503050406030204" charset="0"/>
                  </a:rPr>
                  <a:t>（</a:t>
                </a:r>
                <a:r>
                  <a:rPr lang="en-US" altLang="zh-CN">
                    <a:latin typeface="Cambria Math" panose="02040503050406030204" charset="0"/>
                  </a:rPr>
                  <a:t>Green Strain</a:t>
                </a:r>
                <a:r>
                  <a:rPr lang="zh-CN" altLang="en-US">
                    <a:latin typeface="Cambria Math" panose="02040503050406030204" charset="0"/>
                  </a:rPr>
                  <a:t>），我们假设在参考区域的能量密度为</a:t>
                </a:r>
                <a14:m>
                  <m:oMath xmlns:m="http://schemas.openxmlformats.org/officeDocument/2006/math">
                    <m:r>
                      <a:rPr lang="en-US" altLang="zh-CN" b="0" i="1" smtClean="0">
                        <a:latin typeface="Cambria Math" panose="02040503050406030204" charset="0"/>
                      </a:rPr>
                      <m:t>𝑊</m:t>
                    </m:r>
                    <m:r>
                      <a:rPr lang="en-US" altLang="zh-CN" b="0" i="0" smtClean="0">
                        <a:latin typeface="Cambria Math" panose="02040503050406030204" charset="0"/>
                      </a:rPr>
                      <m:t>(</m:t>
                    </m:r>
                    <m:r>
                      <a:rPr lang="en-US" altLang="zh-CN" b="1">
                        <a:latin typeface="Cambria Math" panose="02040503050406030204" charset="0"/>
                      </a:rPr>
                      <m:t>𝐆</m:t>
                    </m:r>
                    <m:r>
                      <a:rPr lang="en-US" altLang="zh-CN" b="1" i="0" smtClean="0">
                        <a:latin typeface="Cambria Math" panose="02040503050406030204" charset="0"/>
                      </a:rPr>
                      <m:t>)</m:t>
                    </m:r>
                  </m:oMath>
                </a14:m>
                <a:endParaRPr lang="zh-CN" altLang="en-US">
                  <a:latin typeface="Cambria Math" panose="02040503050406030204" charset="0"/>
                </a:endParaRPr>
              </a:p>
            </p:txBody>
          </p:sp>
        </mc:Choice>
        <mc:Fallback>
          <p:sp>
            <p:nvSpPr>
              <p:cNvPr id="5" name="文本框 4"/>
              <p:cNvSpPr txBox="1">
                <a:spLocks noRot="1" noChangeAspect="1" noMove="1" noResize="1" noEditPoints="1" noAdjustHandles="1" noChangeArrowheads="1" noChangeShapeType="1" noTextEdit="1"/>
              </p:cNvSpPr>
              <p:nvPr>
                <p:custDataLst>
                  <p:tags r:id="rId2"/>
                </p:custDataLst>
              </p:nvPr>
            </p:nvSpPr>
            <p:spPr>
              <a:xfrm>
                <a:off x="742950" y="988695"/>
                <a:ext cx="8843645" cy="368300"/>
              </a:xfrm>
              <a:prstGeom prst="rect">
                <a:avLst/>
              </a:prstGeom>
              <a:blipFill rotWithShape="1">
                <a:blip r:embed="rId3"/>
                <a:stretch>
                  <a:fillRect/>
                </a:stretch>
              </a:blipFill>
            </p:spPr>
            <p:txBody>
              <a:bodyPr/>
              <a:lstStyle/>
              <a:p>
                <a:r>
                  <a:rPr lang="zh-CN" altLang="en-US">
                    <a:noFill/>
                  </a:rPr>
                  <a:t> </a:t>
                </a:r>
              </a:p>
            </p:txBody>
          </p:sp>
        </mc:Fallback>
      </mc:AlternateContent>
      <p:pic>
        <p:nvPicPr>
          <p:cNvPr id="2" name="图片 1"/>
          <p:cNvPicPr>
            <a:picLocks noChangeAspect="1"/>
          </p:cNvPicPr>
          <p:nvPr>
            <p:custDataLst>
              <p:tags r:id="rId4"/>
            </p:custDataLst>
          </p:nvPr>
        </p:nvPicPr>
        <p:blipFill>
          <a:blip r:embed="rId5"/>
          <a:stretch>
            <a:fillRect/>
          </a:stretch>
        </p:blipFill>
        <p:spPr>
          <a:xfrm>
            <a:off x="742950" y="1913255"/>
            <a:ext cx="2491105" cy="2200910"/>
          </a:xfrm>
          <a:prstGeom prst="rect">
            <a:avLst/>
          </a:prstGeom>
        </p:spPr>
      </p:pic>
      <p:sp>
        <p:nvSpPr>
          <p:cNvPr id="3" name="文本框 2"/>
          <p:cNvSpPr txBox="1"/>
          <p:nvPr>
            <p:custDataLst>
              <p:tags r:id="rId6"/>
            </p:custDataLst>
          </p:nvPr>
        </p:nvSpPr>
        <p:spPr>
          <a:xfrm>
            <a:off x="3541395" y="1633220"/>
            <a:ext cx="1307465" cy="368300"/>
          </a:xfrm>
          <a:prstGeom prst="rect">
            <a:avLst/>
          </a:prstGeom>
          <a:noFill/>
        </p:spPr>
        <p:txBody>
          <a:bodyPr wrap="square" rtlCol="0" anchor="t">
            <a:spAutoFit/>
          </a:bodyPr>
          <a:p>
            <a:r>
              <a:rPr lang="zh-CN">
                <a:latin typeface="Cambria Math" panose="02040503050406030204" charset="0"/>
              </a:rPr>
              <a:t>总能量：</a:t>
            </a:r>
            <a:endParaRPr lang="zh-CN">
              <a:latin typeface="Cambria Math" panose="02040503050406030204" charset="0"/>
            </a:endParaRPr>
          </a:p>
        </p:txBody>
      </p:sp>
      <mc:AlternateContent xmlns:mc="http://schemas.openxmlformats.org/markup-compatibility/2006">
        <mc:Choice xmlns:a14="http://schemas.microsoft.com/office/drawing/2010/main" Requires="a14">
          <p:sp>
            <p:nvSpPr>
              <p:cNvPr id="4" name="Rectangle 7"/>
              <p:cNvSpPr/>
              <p:nvPr>
                <p:custDataLst>
                  <p:tags r:id="rId7"/>
                </p:custDataLst>
              </p:nvPr>
            </p:nvSpPr>
            <p:spPr>
              <a:xfrm>
                <a:off x="4079218" y="2025933"/>
                <a:ext cx="4293235" cy="675640"/>
              </a:xfrm>
              <a:prstGeom prst="rect">
                <a:avLst/>
              </a:prstGeom>
            </p:spPr>
            <p:txBody>
              <a:bodyPr wrap="none">
                <a:spAutoFit/>
              </a:bodyPr>
              <a:p>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charset="0"/>
                        </a:rPr>
                        <m:t>𝐸</m:t>
                      </m:r>
                      <m:r>
                        <a:rPr lang="en-US" altLang="zh-CN" sz="2000" b="0" i="1" smtClean="0">
                          <a:latin typeface="Cambria Math" panose="02040503050406030204" charset="0"/>
                        </a:rPr>
                        <m:t>=</m:t>
                      </m:r>
                      <m:nary>
                        <m:naryPr>
                          <m:limLoc m:val="undOvr"/>
                          <m:subHide m:val="on"/>
                          <m:supHide m:val="on"/>
                          <m:ctrlPr>
                            <a:rPr lang="en-US" altLang="zh-CN" sz="2000" b="0" i="1" smtClean="0">
                              <a:latin typeface="Cambria Math" panose="02040503050406030204" charset="0"/>
                            </a:rPr>
                          </m:ctrlPr>
                        </m:naryPr>
                        <m:sub/>
                        <m:sup/>
                        <m:e>
                          <m:r>
                            <a:rPr lang="en-US" altLang="zh-CN" sz="2000" i="1">
                              <a:latin typeface="Cambria Math" panose="02040503050406030204" charset="0"/>
                            </a:rPr>
                            <m:t>𝑊</m:t>
                          </m:r>
                          <m:d>
                            <m:dPr>
                              <m:ctrlPr>
                                <a:rPr lang="en-US" altLang="zh-CN" sz="2000" i="1">
                                  <a:latin typeface="Cambria Math" panose="02040503050406030204" charset="0"/>
                                </a:rPr>
                              </m:ctrlPr>
                            </m:dPr>
                            <m:e>
                              <m:r>
                                <a:rPr lang="en-US" altLang="zh-CN" sz="2000" b="1">
                                  <a:latin typeface="Cambria Math" panose="02040503050406030204" charset="0"/>
                                </a:rPr>
                                <m:t>𝐆</m:t>
                              </m:r>
                            </m:e>
                          </m:d>
                          <m:r>
                            <a:rPr lang="en-US" altLang="zh-CN" sz="2000" b="0" i="1" smtClean="0">
                              <a:latin typeface="Cambria Math" panose="02040503050406030204" charset="0"/>
                            </a:rPr>
                            <m:t>𝑑𝐴</m:t>
                          </m:r>
                        </m:e>
                      </m:nary>
                      <m:r>
                        <a:rPr lang="en-US" altLang="zh-CN" sz="2000" b="0" i="1" smtClean="0">
                          <a:latin typeface="Cambria Math" panose="02040503050406030204" charset="0"/>
                        </a:rPr>
                        <m:t>=</m:t>
                      </m:r>
                      <m:sSup>
                        <m:sSupPr>
                          <m:ctrlPr>
                            <a:rPr lang="en-US" sz="2000" i="1">
                              <a:latin typeface="Cambria Math" panose="02040503050406030204" charset="0"/>
                            </a:rPr>
                          </m:ctrlPr>
                        </m:sSupPr>
                        <m:e>
                          <m:r>
                            <a:rPr lang="en-US" sz="2000" i="1">
                              <a:latin typeface="Cambria Math" panose="02040503050406030204" charset="0"/>
                            </a:rPr>
                            <m:t>𝐴</m:t>
                          </m:r>
                        </m:e>
                        <m:sup>
                          <m:r>
                            <m:rPr>
                              <m:sty m:val="p"/>
                            </m:rPr>
                            <a:rPr lang="en-US" sz="2000">
                              <a:latin typeface="Cambria Math" panose="02040503050406030204" charset="0"/>
                            </a:rPr>
                            <m:t>ref</m:t>
                          </m:r>
                        </m:sup>
                      </m:sSup>
                      <m:r>
                        <a:rPr lang="en-US" altLang="zh-CN" sz="2000" i="1">
                          <a:latin typeface="Cambria Math" panose="02040503050406030204" charset="0"/>
                        </a:rPr>
                        <m:t>𝑊</m:t>
                      </m:r>
                      <m:d>
                        <m:dPr>
                          <m:ctrlPr>
                            <a:rPr lang="en-US" altLang="zh-CN" sz="2000" i="1">
                              <a:latin typeface="Cambria Math" panose="02040503050406030204" charset="0"/>
                            </a:rPr>
                          </m:ctrlPr>
                        </m:dPr>
                        <m:e>
                          <m:sSub>
                            <m:sSubPr>
                              <m:ctrlPr>
                                <a:rPr lang="en-US" altLang="zh-CN" sz="2000" i="1">
                                  <a:latin typeface="Cambria Math" panose="02040503050406030204" charset="0"/>
                                  <a:ea typeface="Cambria Math" panose="02040503050406030204" charset="0"/>
                                </a:rPr>
                              </m:ctrlPr>
                            </m:sSubPr>
                            <m:e>
                              <m:r>
                                <m:rPr>
                                  <m:brk m:alnAt="7"/>
                                </m:rPr>
                                <a:rPr lang="en-US" altLang="zh-CN" sz="2000" i="1">
                                  <a:latin typeface="Cambria Math" panose="02040503050406030204" charset="0"/>
                                  <a:ea typeface="Cambria Math" panose="02040503050406030204" charset="0"/>
                                </a:rPr>
                                <m:t>𝜀</m:t>
                              </m:r>
                            </m:e>
                            <m:sub>
                              <m:r>
                                <m:rPr>
                                  <m:brk m:alnAt="7"/>
                                </m:rPr>
                                <a:rPr lang="en-US" altLang="zh-CN" sz="2000" i="1">
                                  <a:latin typeface="Cambria Math" panose="02040503050406030204" charset="0"/>
                                  <a:ea typeface="Cambria Math" panose="02040503050406030204" charset="0"/>
                                </a:rPr>
                                <m:t>𝑢</m:t>
                              </m:r>
                              <m:r>
                                <a:rPr lang="en-US" altLang="zh-CN" sz="2000" i="1">
                                  <a:latin typeface="Cambria Math" panose="02040503050406030204" charset="0"/>
                                  <a:ea typeface="Cambria Math" panose="02040503050406030204" charset="0"/>
                                </a:rPr>
                                <m:t>𝑢</m:t>
                              </m:r>
                            </m:sub>
                          </m:sSub>
                          <m:r>
                            <a:rPr lang="en-US" altLang="zh-CN" sz="2000" b="1" i="1">
                              <a:latin typeface="Cambria Math" panose="02040503050406030204" charset="0"/>
                              <a:ea typeface="Cambria Math" panose="02040503050406030204" charset="0"/>
                            </a:rPr>
                            <m:t>,</m:t>
                          </m:r>
                          <m:sSub>
                            <m:sSubPr>
                              <m:ctrlPr>
                                <a:rPr lang="en-US" altLang="zh-CN" sz="2000" i="1">
                                  <a:latin typeface="Cambria Math" panose="02040503050406030204" charset="0"/>
                                  <a:ea typeface="Cambria Math" panose="02040503050406030204" charset="0"/>
                                </a:rPr>
                              </m:ctrlPr>
                            </m:sSubPr>
                            <m:e>
                              <m:r>
                                <m:rPr>
                                  <m:brk m:alnAt="7"/>
                                </m:rPr>
                                <a:rPr lang="en-US" altLang="zh-CN" sz="2000" i="1">
                                  <a:latin typeface="Cambria Math" panose="02040503050406030204" charset="0"/>
                                  <a:ea typeface="Cambria Math" panose="02040503050406030204" charset="0"/>
                                </a:rPr>
                                <m:t>𝜀</m:t>
                              </m:r>
                            </m:e>
                            <m:sub>
                              <m:r>
                                <a:rPr lang="en-US" altLang="zh-CN" sz="2000" i="1">
                                  <a:latin typeface="Cambria Math" panose="02040503050406030204" charset="0"/>
                                  <a:ea typeface="Cambria Math" panose="02040503050406030204" charset="0"/>
                                </a:rPr>
                                <m:t>𝑣𝑣</m:t>
                              </m:r>
                            </m:sub>
                          </m:sSub>
                          <m:r>
                            <a:rPr lang="en-US" altLang="zh-CN" sz="2000" b="1" i="1">
                              <a:latin typeface="Cambria Math" panose="02040503050406030204" charset="0"/>
                              <a:ea typeface="Cambria Math" panose="02040503050406030204" charset="0"/>
                            </a:rPr>
                            <m:t>,</m:t>
                          </m:r>
                          <m:sSub>
                            <m:sSubPr>
                              <m:ctrlPr>
                                <a:rPr lang="en-US" altLang="zh-CN" sz="2000" i="1">
                                  <a:latin typeface="Cambria Math" panose="02040503050406030204" charset="0"/>
                                  <a:ea typeface="Cambria Math" panose="02040503050406030204" charset="0"/>
                                </a:rPr>
                              </m:ctrlPr>
                            </m:sSubPr>
                            <m:e>
                              <m:r>
                                <m:rPr>
                                  <m:brk m:alnAt="7"/>
                                </m:rPr>
                                <a:rPr lang="en-US" altLang="zh-CN" sz="2000" i="1">
                                  <a:latin typeface="Cambria Math" panose="02040503050406030204" charset="0"/>
                                  <a:ea typeface="Cambria Math" panose="02040503050406030204" charset="0"/>
                                </a:rPr>
                                <m:t>𝜀</m:t>
                              </m:r>
                            </m:e>
                            <m:sub>
                              <m:r>
                                <a:rPr lang="en-US" altLang="zh-CN" sz="2000" i="1">
                                  <a:latin typeface="Cambria Math" panose="02040503050406030204" charset="0"/>
                                  <a:ea typeface="Cambria Math" panose="02040503050406030204" charset="0"/>
                                </a:rPr>
                                <m:t>𝑢𝑣</m:t>
                              </m:r>
                            </m:sub>
                          </m:sSub>
                        </m:e>
                      </m:d>
                    </m:oMath>
                  </m:oMathPara>
                </a14:m>
                <a:endParaRPr lang="en-US" sz="2000" dirty="0"/>
              </a:p>
            </p:txBody>
          </p:sp>
        </mc:Choice>
        <mc:Fallback>
          <p:sp>
            <p:nvSpPr>
              <p:cNvPr id="4" name="Rectangle 7"/>
              <p:cNvSpPr>
                <a:spLocks noRot="1" noChangeAspect="1" noMove="1" noResize="1" noEditPoints="1" noAdjustHandles="1" noChangeArrowheads="1" noChangeShapeType="1" noTextEdit="1"/>
              </p:cNvSpPr>
              <p:nvPr>
                <p:custDataLst>
                  <p:tags r:id="rId8"/>
                </p:custDataLst>
              </p:nvPr>
            </p:nvSpPr>
            <p:spPr>
              <a:xfrm>
                <a:off x="4079218" y="2025933"/>
                <a:ext cx="4293235" cy="675640"/>
              </a:xfrm>
              <a:prstGeom prst="rect">
                <a:avLst/>
              </a:prstGeom>
              <a:blipFill rotWithShape="1">
                <a:blip r:embed="rId9"/>
                <a:stretch>
                  <a:fillRect l="-14" t="-42" r="14" b="42"/>
                </a:stretch>
              </a:blipFill>
            </p:spPr>
            <p:txBody>
              <a:bodyPr/>
              <a:lstStyle/>
              <a:p>
                <a:r>
                  <a:rPr lang="zh-CN" altLang="en-US">
                    <a:noFill/>
                  </a:rPr>
                  <a:t> </a:t>
                </a:r>
              </a:p>
            </p:txBody>
          </p:sp>
        </mc:Fallback>
      </mc:AlternateContent>
      <p:sp>
        <p:nvSpPr>
          <p:cNvPr id="6" name="文本框 5"/>
          <p:cNvSpPr txBox="1"/>
          <p:nvPr/>
        </p:nvSpPr>
        <p:spPr>
          <a:xfrm>
            <a:off x="3541395" y="2972435"/>
            <a:ext cx="6096000" cy="368300"/>
          </a:xfrm>
          <a:prstGeom prst="rect">
            <a:avLst/>
          </a:prstGeom>
          <a:noFill/>
        </p:spPr>
        <p:txBody>
          <a:bodyPr wrap="square" rtlCol="0" anchor="t">
            <a:spAutoFit/>
          </a:bodyPr>
          <a:p>
            <a:pPr algn="l">
              <a:buClrTx/>
              <a:buSzTx/>
              <a:buFontTx/>
            </a:pPr>
            <a:r>
              <a:rPr lang="zh-CN" sz="1800">
                <a:latin typeface="Cambria Math" panose="02040503050406030204" charset="0"/>
              </a:rPr>
              <a:t>The Saint Venant-Kirchhoff Model (StVK)：</a:t>
            </a:r>
            <a:endParaRPr lang="zh-CN" sz="1800">
              <a:latin typeface="Cambria Math" panose="02040503050406030204" charset="0"/>
            </a:endParaRPr>
          </a:p>
        </p:txBody>
      </p:sp>
      <p:sp>
        <p:nvSpPr>
          <p:cNvPr id="69" name="Title 1"/>
          <p:cNvSpPr txBox="1"/>
          <p:nvPr>
            <p:custDataLst>
              <p:tags r:id="rId10"/>
            </p:custDataLst>
          </p:nvPr>
        </p:nvSpPr>
        <p:spPr>
          <a:xfrm>
            <a:off x="4755094" y="3479159"/>
            <a:ext cx="5701674" cy="914962"/>
          </a:xfrm>
          <a:prstGeom prst="rect">
            <a:avLst/>
          </a:prstGeom>
          <a:solidFill>
            <a:schemeClr val="bg2"/>
          </a:solidFill>
          <a:ln w="12700">
            <a:solidFill>
              <a:schemeClr val="dk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400" dirty="0"/>
          </a:p>
        </p:txBody>
      </p:sp>
      <mc:AlternateContent xmlns:mc="http://schemas.openxmlformats.org/markup-compatibility/2006">
        <mc:Choice xmlns:a14="http://schemas.microsoft.com/office/drawing/2010/main" Requires="a14">
          <p:sp>
            <p:nvSpPr>
              <p:cNvPr id="9" name="Rectangle 8"/>
              <p:cNvSpPr/>
              <p:nvPr>
                <p:custDataLst>
                  <p:tags r:id="rId11"/>
                </p:custDataLst>
              </p:nvPr>
            </p:nvSpPr>
            <p:spPr>
              <a:xfrm>
                <a:off x="4663450" y="3459580"/>
                <a:ext cx="5793317" cy="61651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charset="0"/>
                        </a:rPr>
                        <m:t>𝑊</m:t>
                      </m:r>
                      <m:d>
                        <m:dPr>
                          <m:ctrlPr>
                            <a:rPr lang="en-US" altLang="zh-CN" i="1">
                              <a:latin typeface="Cambria Math" panose="02040503050406030204" charset="0"/>
                            </a:rPr>
                          </m:ctrlPr>
                        </m:dPr>
                        <m:e>
                          <m:sSub>
                            <m:sSubPr>
                              <m:ctrlPr>
                                <a:rPr lang="en-US" altLang="zh-CN" i="1">
                                  <a:latin typeface="Cambria Math" panose="02040503050406030204" charset="0"/>
                                  <a:ea typeface="Cambria Math" panose="02040503050406030204" charset="0"/>
                                </a:rPr>
                              </m:ctrlPr>
                            </m:sSubPr>
                            <m:e>
                              <m:r>
                                <m:rPr>
                                  <m:brk m:alnAt="7"/>
                                </m:rPr>
                                <a:rPr lang="en-US" altLang="zh-CN" i="1">
                                  <a:latin typeface="Cambria Math" panose="02040503050406030204" charset="0"/>
                                  <a:ea typeface="Cambria Math" panose="02040503050406030204" charset="0"/>
                                </a:rPr>
                                <m:t>𝜀</m:t>
                              </m:r>
                            </m:e>
                            <m:sub>
                              <m:r>
                                <m:rPr>
                                  <m:brk m:alnAt="7"/>
                                </m:rPr>
                                <a:rPr lang="en-US" altLang="zh-CN" i="1">
                                  <a:latin typeface="Cambria Math" panose="02040503050406030204" charset="0"/>
                                  <a:ea typeface="Cambria Math" panose="02040503050406030204" charset="0"/>
                                </a:rPr>
                                <m:t>𝑢</m:t>
                              </m:r>
                              <m:r>
                                <a:rPr lang="en-US" altLang="zh-CN" i="1">
                                  <a:latin typeface="Cambria Math" panose="02040503050406030204" charset="0"/>
                                  <a:ea typeface="Cambria Math" panose="02040503050406030204" charset="0"/>
                                </a:rPr>
                                <m:t>𝑢</m:t>
                              </m:r>
                            </m:sub>
                          </m:sSub>
                          <m:r>
                            <a:rPr lang="en-US" altLang="zh-CN" b="1" i="1" smtClean="0">
                              <a:latin typeface="Cambria Math" panose="02040503050406030204" charset="0"/>
                              <a:ea typeface="Cambria Math" panose="02040503050406030204" charset="0"/>
                            </a:rPr>
                            <m:t>,</m:t>
                          </m:r>
                          <m:sSub>
                            <m:sSubPr>
                              <m:ctrlPr>
                                <a:rPr lang="en-US" altLang="zh-CN" i="1">
                                  <a:latin typeface="Cambria Math" panose="02040503050406030204" charset="0"/>
                                  <a:ea typeface="Cambria Math" panose="02040503050406030204" charset="0"/>
                                </a:rPr>
                              </m:ctrlPr>
                            </m:sSubPr>
                            <m:e>
                              <m:r>
                                <m:rPr>
                                  <m:brk m:alnAt="7"/>
                                </m:rPr>
                                <a:rPr lang="en-US" altLang="zh-CN" i="1">
                                  <a:latin typeface="Cambria Math" panose="02040503050406030204" charset="0"/>
                                  <a:ea typeface="Cambria Math" panose="02040503050406030204" charset="0"/>
                                </a:rPr>
                                <m:t>𝜀</m:t>
                              </m:r>
                            </m:e>
                            <m:sub>
                              <m:r>
                                <a:rPr lang="en-US" altLang="zh-CN" b="0" i="1" smtClean="0">
                                  <a:latin typeface="Cambria Math" panose="02040503050406030204" charset="0"/>
                                  <a:ea typeface="Cambria Math" panose="02040503050406030204" charset="0"/>
                                </a:rPr>
                                <m:t>𝑣𝑣</m:t>
                              </m:r>
                            </m:sub>
                          </m:sSub>
                          <m:r>
                            <a:rPr lang="en-US" altLang="zh-CN" b="1" i="1" smtClean="0">
                              <a:latin typeface="Cambria Math" panose="02040503050406030204" charset="0"/>
                              <a:ea typeface="Cambria Math" panose="02040503050406030204" charset="0"/>
                            </a:rPr>
                            <m:t>,</m:t>
                          </m:r>
                          <m:sSub>
                            <m:sSubPr>
                              <m:ctrlPr>
                                <a:rPr lang="en-US" altLang="zh-CN" i="1">
                                  <a:latin typeface="Cambria Math" panose="02040503050406030204" charset="0"/>
                                  <a:ea typeface="Cambria Math" panose="02040503050406030204" charset="0"/>
                                </a:rPr>
                              </m:ctrlPr>
                            </m:sSubPr>
                            <m:e>
                              <m:r>
                                <m:rPr>
                                  <m:brk m:alnAt="7"/>
                                </m:rPr>
                                <a:rPr lang="en-US" altLang="zh-CN" i="1">
                                  <a:latin typeface="Cambria Math" panose="02040503050406030204" charset="0"/>
                                  <a:ea typeface="Cambria Math" panose="02040503050406030204" charset="0"/>
                                </a:rPr>
                                <m:t>𝜀</m:t>
                              </m:r>
                            </m:e>
                            <m:sub>
                              <m:r>
                                <a:rPr lang="en-US" altLang="zh-CN" b="0" i="1" smtClean="0">
                                  <a:latin typeface="Cambria Math" panose="02040503050406030204" charset="0"/>
                                  <a:ea typeface="Cambria Math" panose="02040503050406030204" charset="0"/>
                                </a:rPr>
                                <m:t>𝑢𝑣</m:t>
                              </m:r>
                            </m:sub>
                          </m:sSub>
                        </m:e>
                      </m:d>
                      <m:r>
                        <a:rPr lang="en-US" altLang="zh-CN" b="1" i="0" smtClean="0">
                          <a:latin typeface="Cambria Math" panose="02040503050406030204" charset="0"/>
                        </a:rPr>
                        <m:t>=</m:t>
                      </m:r>
                      <m:box>
                        <m:boxPr>
                          <m:ctrlPr>
                            <a:rPr lang="en-US" altLang="zh-CN" i="1" smtClean="0">
                              <a:latin typeface="Cambria Math" panose="02040503050406030204" charset="0"/>
                            </a:rPr>
                          </m:ctrlPr>
                        </m:boxPr>
                        <m:e>
                          <m:f>
                            <m:fPr>
                              <m:ctrlPr>
                                <a:rPr lang="en-US" altLang="zh-CN" i="1" smtClean="0">
                                  <a:latin typeface="Cambria Math" panose="02040503050406030204" charset="0"/>
                                </a:rPr>
                              </m:ctrlPr>
                            </m:fPr>
                            <m:num>
                              <m:r>
                                <a:rPr lang="en-US" altLang="zh-CN" b="0" i="1" smtClean="0">
                                  <a:latin typeface="Cambria Math" panose="02040503050406030204" charset="0"/>
                                  <a:ea typeface="Cambria Math" panose="02040503050406030204" charset="0"/>
                                </a:rPr>
                                <m:t>𝜆</m:t>
                              </m:r>
                            </m:num>
                            <m:den>
                              <m:r>
                                <a:rPr lang="en-US" altLang="zh-CN" b="0" i="1" smtClean="0">
                                  <a:latin typeface="Cambria Math" panose="02040503050406030204" charset="0"/>
                                </a:rPr>
                                <m:t>2</m:t>
                              </m:r>
                            </m:den>
                          </m:f>
                        </m:e>
                      </m:box>
                      <m:sSup>
                        <m:sSupPr>
                          <m:ctrlPr>
                            <a:rPr lang="en-US" altLang="zh-CN" i="1" smtClean="0">
                              <a:latin typeface="Cambria Math" panose="02040503050406030204" charset="0"/>
                            </a:rPr>
                          </m:ctrlPr>
                        </m:sSupPr>
                        <m:e>
                          <m:d>
                            <m:dPr>
                              <m:ctrlPr>
                                <a:rPr lang="en-US" altLang="zh-CN" i="1" smtClean="0">
                                  <a:latin typeface="Cambria Math" panose="02040503050406030204" charset="0"/>
                                </a:rPr>
                              </m:ctrlPr>
                            </m:dPr>
                            <m:e>
                              <m:sSub>
                                <m:sSubPr>
                                  <m:ctrlPr>
                                    <a:rPr lang="en-US" altLang="zh-CN" i="1">
                                      <a:latin typeface="Cambria Math" panose="02040503050406030204" charset="0"/>
                                      <a:ea typeface="Cambria Math" panose="02040503050406030204" charset="0"/>
                                    </a:rPr>
                                  </m:ctrlPr>
                                </m:sSubPr>
                                <m:e>
                                  <m:r>
                                    <m:rPr>
                                      <m:brk m:alnAt="7"/>
                                    </m:rPr>
                                    <a:rPr lang="en-US" altLang="zh-CN" i="1">
                                      <a:latin typeface="Cambria Math" panose="02040503050406030204" charset="0"/>
                                      <a:ea typeface="Cambria Math" panose="02040503050406030204" charset="0"/>
                                    </a:rPr>
                                    <m:t>𝜀</m:t>
                                  </m:r>
                                </m:e>
                                <m:sub>
                                  <m:r>
                                    <m:rPr>
                                      <m:brk m:alnAt="7"/>
                                    </m:rPr>
                                    <a:rPr lang="en-US" altLang="zh-CN" i="1">
                                      <a:latin typeface="Cambria Math" panose="02040503050406030204" charset="0"/>
                                      <a:ea typeface="Cambria Math" panose="02040503050406030204" charset="0"/>
                                    </a:rPr>
                                    <m:t>𝑢</m:t>
                                  </m:r>
                                  <m:r>
                                    <a:rPr lang="en-US" altLang="zh-CN" i="1">
                                      <a:latin typeface="Cambria Math" panose="02040503050406030204" charset="0"/>
                                      <a:ea typeface="Cambria Math" panose="02040503050406030204" charset="0"/>
                                    </a:rPr>
                                    <m:t>𝑢</m:t>
                                  </m:r>
                                </m:sub>
                              </m:sSub>
                              <m:r>
                                <a:rPr lang="en-US" altLang="zh-CN" b="0" i="1" smtClean="0">
                                  <a:latin typeface="Cambria Math" panose="02040503050406030204" charset="0"/>
                                  <a:ea typeface="Cambria Math" panose="02040503050406030204" charset="0"/>
                                </a:rPr>
                                <m:t>+</m:t>
                              </m:r>
                              <m:sSub>
                                <m:sSubPr>
                                  <m:ctrlPr>
                                    <a:rPr lang="en-US" altLang="zh-CN" i="1">
                                      <a:latin typeface="Cambria Math" panose="02040503050406030204" charset="0"/>
                                      <a:ea typeface="Cambria Math" panose="02040503050406030204" charset="0"/>
                                    </a:rPr>
                                  </m:ctrlPr>
                                </m:sSubPr>
                                <m:e>
                                  <m:r>
                                    <m:rPr>
                                      <m:brk m:alnAt="7"/>
                                    </m:rPr>
                                    <a:rPr lang="en-US" altLang="zh-CN" i="1">
                                      <a:latin typeface="Cambria Math" panose="02040503050406030204" charset="0"/>
                                      <a:ea typeface="Cambria Math" panose="02040503050406030204" charset="0"/>
                                    </a:rPr>
                                    <m:t>𝜀</m:t>
                                  </m:r>
                                </m:e>
                                <m:sub>
                                  <m:r>
                                    <a:rPr lang="en-US" altLang="zh-CN" b="0" i="1" smtClean="0">
                                      <a:latin typeface="Cambria Math" panose="02040503050406030204" charset="0"/>
                                      <a:ea typeface="Cambria Math" panose="02040503050406030204" charset="0"/>
                                    </a:rPr>
                                    <m:t>𝑣𝑣</m:t>
                                  </m:r>
                                </m:sub>
                              </m:sSub>
                            </m:e>
                          </m:d>
                        </m:e>
                        <m:sup>
                          <m:r>
                            <a:rPr lang="en-US" altLang="zh-CN" b="0" i="1" smtClean="0">
                              <a:latin typeface="Cambria Math" panose="02040503050406030204" charset="0"/>
                            </a:rPr>
                            <m:t>2</m:t>
                          </m:r>
                        </m:sup>
                      </m:sSup>
                      <m:r>
                        <a:rPr lang="en-US" altLang="zh-CN" b="0" i="1" smtClean="0">
                          <a:latin typeface="Cambria Math" panose="02040503050406030204" charset="0"/>
                        </a:rPr>
                        <m:t>+</m:t>
                      </m:r>
                      <m:r>
                        <a:rPr lang="en-US" altLang="zh-CN" b="0" i="1" smtClean="0">
                          <a:latin typeface="Cambria Math" panose="02040503050406030204" charset="0"/>
                          <a:ea typeface="Cambria Math" panose="02040503050406030204" charset="0"/>
                        </a:rPr>
                        <m:t>𝜇</m:t>
                      </m:r>
                      <m:r>
                        <a:rPr lang="en-US" altLang="zh-CN" b="0" i="1" smtClean="0">
                          <a:latin typeface="Cambria Math" panose="02040503050406030204" charset="0"/>
                          <a:ea typeface="Cambria Math" panose="02040503050406030204" charset="0"/>
                        </a:rPr>
                        <m:t>(</m:t>
                      </m:r>
                      <m:sSubSup>
                        <m:sSubSupPr>
                          <m:ctrlPr>
                            <a:rPr lang="en-US" altLang="zh-CN" b="0" i="1" smtClean="0">
                              <a:latin typeface="Cambria Math" panose="02040503050406030204" charset="0"/>
                              <a:ea typeface="Cambria Math" panose="02040503050406030204" charset="0"/>
                            </a:rPr>
                          </m:ctrlPr>
                        </m:sSubSupPr>
                        <m:e>
                          <m:r>
                            <m:rPr>
                              <m:brk m:alnAt="7"/>
                            </m:rPr>
                            <a:rPr lang="en-US" altLang="zh-CN" i="1">
                              <a:latin typeface="Cambria Math" panose="02040503050406030204" charset="0"/>
                              <a:ea typeface="Cambria Math" panose="02040503050406030204" charset="0"/>
                            </a:rPr>
                            <m:t>𝜀</m:t>
                          </m:r>
                        </m:e>
                        <m:sub>
                          <m:r>
                            <m:rPr>
                              <m:brk m:alnAt="7"/>
                            </m:rPr>
                            <a:rPr lang="en-US" altLang="zh-CN" i="1">
                              <a:latin typeface="Cambria Math" panose="02040503050406030204" charset="0"/>
                              <a:ea typeface="Cambria Math" panose="02040503050406030204" charset="0"/>
                            </a:rPr>
                            <m:t>𝑢</m:t>
                          </m:r>
                          <m:r>
                            <a:rPr lang="en-US" altLang="zh-CN" i="1">
                              <a:latin typeface="Cambria Math" panose="02040503050406030204" charset="0"/>
                              <a:ea typeface="Cambria Math" panose="02040503050406030204" charset="0"/>
                            </a:rPr>
                            <m:t>𝑢</m:t>
                          </m:r>
                        </m:sub>
                        <m:sup>
                          <m:r>
                            <a:rPr lang="en-US" altLang="zh-CN" b="0" i="1" smtClean="0">
                              <a:latin typeface="Cambria Math" panose="02040503050406030204" charset="0"/>
                              <a:ea typeface="Cambria Math" panose="02040503050406030204" charset="0"/>
                            </a:rPr>
                            <m:t>2</m:t>
                          </m:r>
                        </m:sup>
                      </m:sSubSup>
                      <m:r>
                        <a:rPr lang="en-US" altLang="zh-CN" b="0" i="1" smtClean="0">
                          <a:latin typeface="Cambria Math" panose="02040503050406030204" charset="0"/>
                          <a:ea typeface="Cambria Math" panose="02040503050406030204" charset="0"/>
                        </a:rPr>
                        <m:t>+</m:t>
                      </m:r>
                      <m:sSubSup>
                        <m:sSubSupPr>
                          <m:ctrlPr>
                            <a:rPr lang="en-US" altLang="zh-CN" b="0" i="1" smtClean="0">
                              <a:latin typeface="Cambria Math" panose="02040503050406030204" charset="0"/>
                              <a:ea typeface="Cambria Math" panose="02040503050406030204" charset="0"/>
                            </a:rPr>
                          </m:ctrlPr>
                        </m:sSubSupPr>
                        <m:e>
                          <m:r>
                            <m:rPr>
                              <m:brk m:alnAt="7"/>
                            </m:rPr>
                            <a:rPr lang="en-US" altLang="zh-CN" i="1">
                              <a:latin typeface="Cambria Math" panose="02040503050406030204" charset="0"/>
                              <a:ea typeface="Cambria Math" panose="02040503050406030204" charset="0"/>
                            </a:rPr>
                            <m:t>𝜀</m:t>
                          </m:r>
                        </m:e>
                        <m:sub>
                          <m:r>
                            <a:rPr lang="en-US" altLang="zh-CN" b="0" i="1" smtClean="0">
                              <a:latin typeface="Cambria Math" panose="02040503050406030204" charset="0"/>
                              <a:ea typeface="Cambria Math" panose="02040503050406030204" charset="0"/>
                            </a:rPr>
                            <m:t>𝑣𝑣</m:t>
                          </m:r>
                        </m:sub>
                        <m:sup>
                          <m:r>
                            <a:rPr lang="en-US" altLang="zh-CN" b="0" i="1" smtClean="0">
                              <a:latin typeface="Cambria Math" panose="02040503050406030204" charset="0"/>
                              <a:ea typeface="Cambria Math" panose="02040503050406030204" charset="0"/>
                            </a:rPr>
                            <m:t>2</m:t>
                          </m:r>
                        </m:sup>
                      </m:sSubSup>
                      <m:r>
                        <a:rPr lang="en-US" altLang="zh-CN" b="0" i="1" smtClean="0">
                          <a:latin typeface="Cambria Math" panose="02040503050406030204" charset="0"/>
                          <a:ea typeface="Cambria Math" panose="02040503050406030204" charset="0"/>
                        </a:rPr>
                        <m:t>+</m:t>
                      </m:r>
                      <m:r>
                        <a:rPr lang="en-US" altLang="zh-CN" b="0" i="1" smtClean="0">
                          <a:latin typeface="Cambria Math" panose="02040503050406030204" charset="0"/>
                          <a:ea typeface="Cambria Math" panose="02040503050406030204" charset="0"/>
                        </a:rPr>
                        <m:t>2</m:t>
                      </m:r>
                      <m:sSubSup>
                        <m:sSubSupPr>
                          <m:ctrlPr>
                            <a:rPr lang="en-US" altLang="zh-CN" b="0" i="1" smtClean="0">
                              <a:latin typeface="Cambria Math" panose="02040503050406030204" charset="0"/>
                              <a:ea typeface="Cambria Math" panose="02040503050406030204" charset="0"/>
                            </a:rPr>
                          </m:ctrlPr>
                        </m:sSubSupPr>
                        <m:e>
                          <m:r>
                            <m:rPr>
                              <m:brk m:alnAt="7"/>
                            </m:rPr>
                            <a:rPr lang="en-US" altLang="zh-CN" i="1">
                              <a:latin typeface="Cambria Math" panose="02040503050406030204" charset="0"/>
                              <a:ea typeface="Cambria Math" panose="02040503050406030204" charset="0"/>
                            </a:rPr>
                            <m:t>𝜀</m:t>
                          </m:r>
                        </m:e>
                        <m:sub>
                          <m:r>
                            <m:rPr>
                              <m:brk m:alnAt="7"/>
                            </m:rPr>
                            <a:rPr lang="en-US" altLang="zh-CN" i="1">
                              <a:latin typeface="Cambria Math" panose="02040503050406030204" charset="0"/>
                              <a:ea typeface="Cambria Math" panose="02040503050406030204" charset="0"/>
                            </a:rPr>
                            <m:t>𝑢</m:t>
                          </m:r>
                          <m:r>
                            <a:rPr lang="en-US" altLang="zh-CN" b="0" i="1" smtClean="0">
                              <a:latin typeface="Cambria Math" panose="02040503050406030204" charset="0"/>
                              <a:ea typeface="Cambria Math" panose="02040503050406030204" charset="0"/>
                            </a:rPr>
                            <m:t>𝑣</m:t>
                          </m:r>
                        </m:sub>
                        <m:sup>
                          <m:r>
                            <a:rPr lang="en-US" altLang="zh-CN" b="0" i="1" smtClean="0">
                              <a:latin typeface="Cambria Math" panose="02040503050406030204" charset="0"/>
                              <a:ea typeface="Cambria Math" panose="02040503050406030204" charset="0"/>
                            </a:rPr>
                            <m:t>2</m:t>
                          </m:r>
                        </m:sup>
                      </m:sSubSup>
                      <m:r>
                        <a:rPr lang="en-US" altLang="zh-CN" b="0" i="1" smtClean="0">
                          <a:latin typeface="Cambria Math" panose="02040503050406030204" charset="0"/>
                          <a:ea typeface="Cambria Math" panose="02040503050406030204" charset="0"/>
                        </a:rPr>
                        <m:t>)</m:t>
                      </m:r>
                    </m:oMath>
                  </m:oMathPara>
                </a14:m>
                <a:endParaRPr lang="en-US" dirty="0"/>
              </a:p>
            </p:txBody>
          </p:sp>
        </mc:Choice>
        <mc:Fallback>
          <p:sp>
            <p:nvSpPr>
              <p:cNvPr id="9" name="Rectangle 8"/>
              <p:cNvSpPr>
                <a:spLocks noRot="1" noChangeAspect="1" noMove="1" noResize="1" noEditPoints="1" noAdjustHandles="1" noChangeArrowheads="1" noChangeShapeType="1" noTextEdit="1"/>
              </p:cNvSpPr>
              <p:nvPr>
                <p:custDataLst>
                  <p:tags r:id="rId12"/>
                </p:custDataLst>
              </p:nvPr>
            </p:nvSpPr>
            <p:spPr>
              <a:xfrm>
                <a:off x="4663450" y="3459580"/>
                <a:ext cx="5793317" cy="616515"/>
              </a:xfrm>
              <a:prstGeom prst="rect">
                <a:avLst/>
              </a:prstGeom>
              <a:blipFill rotWithShape="1">
                <a:blip r:embed="rId13"/>
                <a:stretch>
                  <a:fillRect t="-16" r="4" b="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Rectangle 9"/>
              <p:cNvSpPr/>
              <p:nvPr>
                <p:custDataLst>
                  <p:tags r:id="rId14"/>
                </p:custDataLst>
              </p:nvPr>
            </p:nvSpPr>
            <p:spPr>
              <a:xfrm>
                <a:off x="6134329" y="4027512"/>
                <a:ext cx="3063875" cy="368300"/>
              </a:xfrm>
              <a:prstGeom prst="rect">
                <a:avLst/>
              </a:prstGeom>
            </p:spPr>
            <p:txBody>
              <a:bodyPr wrap="none">
                <a:spAutoFit/>
              </a:bodyPr>
              <a:lstStyle/>
              <a:p>
                <a:pPr algn="l">
                  <a:buClrTx/>
                  <a:buSzTx/>
                  <a:buFontTx/>
                </a:pPr>
                <a14:m>
                  <m:oMath xmlns:m="http://schemas.openxmlformats.org/officeDocument/2006/math">
                    <m:r>
                      <a:rPr lang="zh-CN" sz="1800">
                        <a:latin typeface="Cambria Math" panose="02040503050406030204" charset="0"/>
                      </a:rPr>
                      <m:t>𝜆</m:t>
                    </m:r>
                  </m:oMath>
                </a14:m>
                <a:r>
                  <a:rPr lang="zh-CN" sz="1800">
                    <a:latin typeface="Cambria Math" panose="02040503050406030204" charset="0"/>
                  </a:rPr>
                  <a:t> and </a:t>
                </a:r>
                <a14:m>
                  <m:oMath xmlns:m="http://schemas.openxmlformats.org/officeDocument/2006/math">
                    <m:r>
                      <a:rPr lang="zh-CN" sz="1800">
                        <a:latin typeface="Cambria Math" panose="02040503050406030204" charset="0"/>
                      </a:rPr>
                      <m:t>𝜇</m:t>
                    </m:r>
                  </m:oMath>
                </a14:m>
                <a:r>
                  <a:rPr lang="zh-CN" sz="1800">
                    <a:latin typeface="Cambria Math" panose="02040503050406030204" charset="0"/>
                  </a:rPr>
                  <a:t> are Lamé parameters.</a:t>
                </a:r>
                <a:endParaRPr lang="zh-CN" sz="1800">
                  <a:latin typeface="Cambria Math" panose="02040503050406030204" charset="0"/>
                </a:endParaRPr>
              </a:p>
            </p:txBody>
          </p:sp>
        </mc:Choice>
        <mc:Fallback>
          <p:sp>
            <p:nvSpPr>
              <p:cNvPr id="11" name="Rectangle 9"/>
              <p:cNvSpPr>
                <a:spLocks noRot="1" noChangeAspect="1" noMove="1" noResize="1" noEditPoints="1" noAdjustHandles="1" noChangeArrowheads="1" noChangeShapeType="1" noTextEdit="1"/>
              </p:cNvSpPr>
              <p:nvPr>
                <p:custDataLst>
                  <p:tags r:id="rId15"/>
                </p:custDataLst>
              </p:nvPr>
            </p:nvSpPr>
            <p:spPr>
              <a:xfrm>
                <a:off x="6134329" y="4027512"/>
                <a:ext cx="3063875" cy="368300"/>
              </a:xfrm>
              <a:prstGeom prst="rect">
                <a:avLst/>
              </a:prstGeom>
              <a:blipFill rotWithShape="1">
                <a:blip r:embed="rId16"/>
                <a:stretch>
                  <a:fillRect l="-7" t="-93" r="7" b="93"/>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8931275" cy="478155"/>
          </a:xfrm>
        </p:spPr>
        <p:txBody>
          <a:bodyPr wrap="square"/>
          <a:lstStyle/>
          <a:p>
            <a:r>
              <a:rPr>
                <a:sym typeface="+mn-ea"/>
              </a:rPr>
              <a:t>应变能密度函数（</a:t>
            </a:r>
            <a:r>
              <a:rPr lang="en-US" dirty="0">
                <a:sym typeface="+mn-ea"/>
              </a:rPr>
              <a:t>Strain Energy Density Function</a:t>
            </a:r>
            <a:r>
              <a:rPr>
                <a:sym typeface="+mn-ea"/>
              </a:rPr>
              <a:t>）</a:t>
            </a:r>
            <a:endParaRPr>
              <a:sym typeface="+mn-ea"/>
            </a:endParaRPr>
          </a:p>
        </p:txBody>
      </p:sp>
      <mc:AlternateContent xmlns:mc="http://schemas.openxmlformats.org/markup-compatibility/2006">
        <mc:Choice xmlns:a14="http://schemas.microsoft.com/office/drawing/2010/main" Requires="a14">
          <p:sp>
            <p:nvSpPr>
              <p:cNvPr id="5" name="文本框 4"/>
              <p:cNvSpPr txBox="1"/>
              <p:nvPr>
                <p:custDataLst>
                  <p:tags r:id="rId1"/>
                </p:custDataLst>
              </p:nvPr>
            </p:nvSpPr>
            <p:spPr>
              <a:xfrm>
                <a:off x="742950" y="988695"/>
                <a:ext cx="8843645" cy="368300"/>
              </a:xfrm>
              <a:prstGeom prst="rect">
                <a:avLst/>
              </a:prstGeom>
              <a:noFill/>
            </p:spPr>
            <p:txBody>
              <a:bodyPr wrap="square" rtlCol="0" anchor="t">
                <a:spAutoFit/>
              </a:bodyPr>
              <a:p>
                <a:r>
                  <a:rPr lang="zh-CN">
                    <a:latin typeface="Cambria Math" panose="02040503050406030204" charset="0"/>
                  </a:rPr>
                  <a:t>给定描述形变的矩阵</a:t>
                </a:r>
                <a14:m>
                  <m:oMath xmlns:m="http://schemas.openxmlformats.org/officeDocument/2006/math">
                    <m:r>
                      <a:rPr lang="en-US" altLang="zh-CN" b="1">
                        <a:latin typeface="Cambria Math" panose="02040503050406030204" charset="0"/>
                      </a:rPr>
                      <m:t> </m:t>
                    </m:r>
                    <m:r>
                      <a:rPr lang="en-US" altLang="zh-CN" b="1">
                        <a:latin typeface="Cambria Math" panose="02040503050406030204" charset="0"/>
                      </a:rPr>
                      <m:t>𝐆</m:t>
                    </m:r>
                  </m:oMath>
                </a14:m>
                <a:r>
                  <a:rPr lang="zh-CN" altLang="en-US">
                    <a:latin typeface="Cambria Math" panose="02040503050406030204" charset="0"/>
                  </a:rPr>
                  <a:t>（</a:t>
                </a:r>
                <a:r>
                  <a:rPr lang="en-US" altLang="zh-CN">
                    <a:latin typeface="Cambria Math" panose="02040503050406030204" charset="0"/>
                  </a:rPr>
                  <a:t>Green Strain</a:t>
                </a:r>
                <a:r>
                  <a:rPr lang="zh-CN" altLang="en-US">
                    <a:latin typeface="Cambria Math" panose="02040503050406030204" charset="0"/>
                  </a:rPr>
                  <a:t>），我们假设在参考区域的能量密度为</a:t>
                </a:r>
                <a14:m>
                  <m:oMath xmlns:m="http://schemas.openxmlformats.org/officeDocument/2006/math">
                    <m:r>
                      <a:rPr lang="en-US" altLang="zh-CN" b="0" i="1" smtClean="0">
                        <a:latin typeface="Cambria Math" panose="02040503050406030204" charset="0"/>
                      </a:rPr>
                      <m:t>𝑊</m:t>
                    </m:r>
                    <m:r>
                      <a:rPr lang="en-US" altLang="zh-CN" b="0" i="0" smtClean="0">
                        <a:latin typeface="Cambria Math" panose="02040503050406030204" charset="0"/>
                      </a:rPr>
                      <m:t>(</m:t>
                    </m:r>
                    <m:r>
                      <a:rPr lang="en-US" altLang="zh-CN" b="1">
                        <a:latin typeface="Cambria Math" panose="02040503050406030204" charset="0"/>
                      </a:rPr>
                      <m:t>𝐆</m:t>
                    </m:r>
                    <m:r>
                      <a:rPr lang="en-US" altLang="zh-CN" b="1" i="0" smtClean="0">
                        <a:latin typeface="Cambria Math" panose="02040503050406030204" charset="0"/>
                      </a:rPr>
                      <m:t>)</m:t>
                    </m:r>
                  </m:oMath>
                </a14:m>
                <a:endParaRPr lang="zh-CN" altLang="en-US">
                  <a:latin typeface="Cambria Math" panose="02040503050406030204" charset="0"/>
                </a:endParaRPr>
              </a:p>
            </p:txBody>
          </p:sp>
        </mc:Choice>
        <mc:Fallback>
          <p:sp>
            <p:nvSpPr>
              <p:cNvPr id="5" name="文本框 4"/>
              <p:cNvSpPr txBox="1">
                <a:spLocks noRot="1" noChangeAspect="1" noMove="1" noResize="1" noEditPoints="1" noAdjustHandles="1" noChangeArrowheads="1" noChangeShapeType="1" noTextEdit="1"/>
              </p:cNvSpPr>
              <p:nvPr>
                <p:custDataLst>
                  <p:tags r:id="rId2"/>
                </p:custDataLst>
              </p:nvPr>
            </p:nvSpPr>
            <p:spPr>
              <a:xfrm>
                <a:off x="742950" y="988695"/>
                <a:ext cx="8843645" cy="368300"/>
              </a:xfrm>
              <a:prstGeom prst="rect">
                <a:avLst/>
              </a:prstGeom>
              <a:blipFill rotWithShape="1">
                <a:blip r:embed="rId3"/>
                <a:stretch>
                  <a:fillRect/>
                </a:stretch>
              </a:blipFill>
            </p:spPr>
            <p:txBody>
              <a:bodyPr/>
              <a:lstStyle/>
              <a:p>
                <a:r>
                  <a:rPr lang="zh-CN" altLang="en-US">
                    <a:noFill/>
                  </a:rPr>
                  <a:t> </a:t>
                </a:r>
              </a:p>
            </p:txBody>
          </p:sp>
        </mc:Fallback>
      </mc:AlternateContent>
      <p:pic>
        <p:nvPicPr>
          <p:cNvPr id="2" name="图片 1"/>
          <p:cNvPicPr>
            <a:picLocks noChangeAspect="1"/>
          </p:cNvPicPr>
          <p:nvPr>
            <p:custDataLst>
              <p:tags r:id="rId4"/>
            </p:custDataLst>
          </p:nvPr>
        </p:nvPicPr>
        <p:blipFill>
          <a:blip r:embed="rId5"/>
          <a:stretch>
            <a:fillRect/>
          </a:stretch>
        </p:blipFill>
        <p:spPr>
          <a:xfrm>
            <a:off x="742950" y="1913255"/>
            <a:ext cx="2491105" cy="2200910"/>
          </a:xfrm>
          <a:prstGeom prst="rect">
            <a:avLst/>
          </a:prstGeom>
        </p:spPr>
      </p:pic>
      <p:sp>
        <p:nvSpPr>
          <p:cNvPr id="3" name="文本框 2"/>
          <p:cNvSpPr txBox="1"/>
          <p:nvPr>
            <p:custDataLst>
              <p:tags r:id="rId6"/>
            </p:custDataLst>
          </p:nvPr>
        </p:nvSpPr>
        <p:spPr>
          <a:xfrm>
            <a:off x="3541395" y="1633220"/>
            <a:ext cx="1307465" cy="368300"/>
          </a:xfrm>
          <a:prstGeom prst="rect">
            <a:avLst/>
          </a:prstGeom>
          <a:noFill/>
        </p:spPr>
        <p:txBody>
          <a:bodyPr wrap="square" rtlCol="0" anchor="t">
            <a:spAutoFit/>
          </a:bodyPr>
          <a:p>
            <a:r>
              <a:rPr lang="zh-CN">
                <a:latin typeface="Cambria Math" panose="02040503050406030204" charset="0"/>
              </a:rPr>
              <a:t>总能量：</a:t>
            </a:r>
            <a:endParaRPr lang="zh-CN">
              <a:latin typeface="Cambria Math" panose="02040503050406030204" charset="0"/>
            </a:endParaRPr>
          </a:p>
        </p:txBody>
      </p:sp>
      <mc:AlternateContent xmlns:mc="http://schemas.openxmlformats.org/markup-compatibility/2006">
        <mc:Choice xmlns:a14="http://schemas.microsoft.com/office/drawing/2010/main" Requires="a14">
          <p:sp>
            <p:nvSpPr>
              <p:cNvPr id="4" name="Rectangle 7"/>
              <p:cNvSpPr/>
              <p:nvPr>
                <p:custDataLst>
                  <p:tags r:id="rId7"/>
                </p:custDataLst>
              </p:nvPr>
            </p:nvSpPr>
            <p:spPr>
              <a:xfrm>
                <a:off x="4079218" y="2025933"/>
                <a:ext cx="4293235" cy="675640"/>
              </a:xfrm>
              <a:prstGeom prst="rect">
                <a:avLst/>
              </a:prstGeom>
            </p:spPr>
            <p:txBody>
              <a:bodyPr wrap="none">
                <a:spAutoFit/>
              </a:bodyPr>
              <a:p>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charset="0"/>
                        </a:rPr>
                        <m:t>𝐸</m:t>
                      </m:r>
                      <m:r>
                        <a:rPr lang="en-US" altLang="zh-CN" sz="2000" b="0" i="1" smtClean="0">
                          <a:latin typeface="Cambria Math" panose="02040503050406030204" charset="0"/>
                        </a:rPr>
                        <m:t>=</m:t>
                      </m:r>
                      <m:nary>
                        <m:naryPr>
                          <m:limLoc m:val="undOvr"/>
                          <m:subHide m:val="on"/>
                          <m:supHide m:val="on"/>
                          <m:ctrlPr>
                            <a:rPr lang="en-US" altLang="zh-CN" sz="2000" b="0" i="1" smtClean="0">
                              <a:latin typeface="Cambria Math" panose="02040503050406030204" charset="0"/>
                            </a:rPr>
                          </m:ctrlPr>
                        </m:naryPr>
                        <m:sub/>
                        <m:sup/>
                        <m:e>
                          <m:r>
                            <a:rPr lang="en-US" altLang="zh-CN" sz="2000" i="1">
                              <a:latin typeface="Cambria Math" panose="02040503050406030204" charset="0"/>
                            </a:rPr>
                            <m:t>𝑊</m:t>
                          </m:r>
                          <m:d>
                            <m:dPr>
                              <m:ctrlPr>
                                <a:rPr lang="en-US" altLang="zh-CN" sz="2000" i="1">
                                  <a:latin typeface="Cambria Math" panose="02040503050406030204" charset="0"/>
                                </a:rPr>
                              </m:ctrlPr>
                            </m:dPr>
                            <m:e>
                              <m:r>
                                <a:rPr lang="en-US" altLang="zh-CN" sz="2000" b="1">
                                  <a:latin typeface="Cambria Math" panose="02040503050406030204" charset="0"/>
                                </a:rPr>
                                <m:t>𝐆</m:t>
                              </m:r>
                            </m:e>
                          </m:d>
                          <m:r>
                            <a:rPr lang="en-US" altLang="zh-CN" sz="2000" b="0" i="1" smtClean="0">
                              <a:latin typeface="Cambria Math" panose="02040503050406030204" charset="0"/>
                            </a:rPr>
                            <m:t>𝑑𝐴</m:t>
                          </m:r>
                        </m:e>
                      </m:nary>
                      <m:r>
                        <a:rPr lang="en-US" altLang="zh-CN" sz="2000" b="0" i="1" smtClean="0">
                          <a:latin typeface="Cambria Math" panose="02040503050406030204" charset="0"/>
                        </a:rPr>
                        <m:t>=</m:t>
                      </m:r>
                      <m:sSup>
                        <m:sSupPr>
                          <m:ctrlPr>
                            <a:rPr lang="en-US" sz="2000" i="1">
                              <a:latin typeface="Cambria Math" panose="02040503050406030204" charset="0"/>
                            </a:rPr>
                          </m:ctrlPr>
                        </m:sSupPr>
                        <m:e>
                          <m:r>
                            <a:rPr lang="en-US" sz="2000" i="1">
                              <a:latin typeface="Cambria Math" panose="02040503050406030204" charset="0"/>
                            </a:rPr>
                            <m:t>𝐴</m:t>
                          </m:r>
                        </m:e>
                        <m:sup>
                          <m:r>
                            <m:rPr>
                              <m:sty m:val="p"/>
                            </m:rPr>
                            <a:rPr lang="en-US" sz="2000">
                              <a:latin typeface="Cambria Math" panose="02040503050406030204" charset="0"/>
                            </a:rPr>
                            <m:t>ref</m:t>
                          </m:r>
                        </m:sup>
                      </m:sSup>
                      <m:r>
                        <a:rPr lang="en-US" altLang="zh-CN" sz="2000" i="1">
                          <a:latin typeface="Cambria Math" panose="02040503050406030204" charset="0"/>
                        </a:rPr>
                        <m:t>𝑊</m:t>
                      </m:r>
                      <m:d>
                        <m:dPr>
                          <m:ctrlPr>
                            <a:rPr lang="en-US" altLang="zh-CN" sz="2000" i="1">
                              <a:latin typeface="Cambria Math" panose="02040503050406030204" charset="0"/>
                            </a:rPr>
                          </m:ctrlPr>
                        </m:dPr>
                        <m:e>
                          <m:sSub>
                            <m:sSubPr>
                              <m:ctrlPr>
                                <a:rPr lang="en-US" altLang="zh-CN" sz="2000" i="1">
                                  <a:latin typeface="Cambria Math" panose="02040503050406030204" charset="0"/>
                                  <a:ea typeface="Cambria Math" panose="02040503050406030204" charset="0"/>
                                </a:rPr>
                              </m:ctrlPr>
                            </m:sSubPr>
                            <m:e>
                              <m:r>
                                <m:rPr>
                                  <m:brk m:alnAt="7"/>
                                </m:rPr>
                                <a:rPr lang="en-US" altLang="zh-CN" sz="2000" i="1">
                                  <a:latin typeface="Cambria Math" panose="02040503050406030204" charset="0"/>
                                  <a:ea typeface="Cambria Math" panose="02040503050406030204" charset="0"/>
                                </a:rPr>
                                <m:t>𝜀</m:t>
                              </m:r>
                            </m:e>
                            <m:sub>
                              <m:r>
                                <m:rPr>
                                  <m:brk m:alnAt="7"/>
                                </m:rPr>
                                <a:rPr lang="en-US" altLang="zh-CN" sz="2000" i="1">
                                  <a:latin typeface="Cambria Math" panose="02040503050406030204" charset="0"/>
                                  <a:ea typeface="Cambria Math" panose="02040503050406030204" charset="0"/>
                                </a:rPr>
                                <m:t>𝑢</m:t>
                              </m:r>
                              <m:r>
                                <a:rPr lang="en-US" altLang="zh-CN" sz="2000" i="1">
                                  <a:latin typeface="Cambria Math" panose="02040503050406030204" charset="0"/>
                                  <a:ea typeface="Cambria Math" panose="02040503050406030204" charset="0"/>
                                </a:rPr>
                                <m:t>𝑢</m:t>
                              </m:r>
                            </m:sub>
                          </m:sSub>
                          <m:r>
                            <a:rPr lang="en-US" altLang="zh-CN" sz="2000" b="1" i="1">
                              <a:latin typeface="Cambria Math" panose="02040503050406030204" charset="0"/>
                              <a:ea typeface="Cambria Math" panose="02040503050406030204" charset="0"/>
                            </a:rPr>
                            <m:t>,</m:t>
                          </m:r>
                          <m:sSub>
                            <m:sSubPr>
                              <m:ctrlPr>
                                <a:rPr lang="en-US" altLang="zh-CN" sz="2000" i="1">
                                  <a:latin typeface="Cambria Math" panose="02040503050406030204" charset="0"/>
                                  <a:ea typeface="Cambria Math" panose="02040503050406030204" charset="0"/>
                                </a:rPr>
                              </m:ctrlPr>
                            </m:sSubPr>
                            <m:e>
                              <m:r>
                                <m:rPr>
                                  <m:brk m:alnAt="7"/>
                                </m:rPr>
                                <a:rPr lang="en-US" altLang="zh-CN" sz="2000" i="1">
                                  <a:latin typeface="Cambria Math" panose="02040503050406030204" charset="0"/>
                                  <a:ea typeface="Cambria Math" panose="02040503050406030204" charset="0"/>
                                </a:rPr>
                                <m:t>𝜀</m:t>
                              </m:r>
                            </m:e>
                            <m:sub>
                              <m:r>
                                <a:rPr lang="en-US" altLang="zh-CN" sz="2000" i="1">
                                  <a:latin typeface="Cambria Math" panose="02040503050406030204" charset="0"/>
                                  <a:ea typeface="Cambria Math" panose="02040503050406030204" charset="0"/>
                                </a:rPr>
                                <m:t>𝑣𝑣</m:t>
                              </m:r>
                            </m:sub>
                          </m:sSub>
                          <m:r>
                            <a:rPr lang="en-US" altLang="zh-CN" sz="2000" b="1" i="1">
                              <a:latin typeface="Cambria Math" panose="02040503050406030204" charset="0"/>
                              <a:ea typeface="Cambria Math" panose="02040503050406030204" charset="0"/>
                            </a:rPr>
                            <m:t>,</m:t>
                          </m:r>
                          <m:sSub>
                            <m:sSubPr>
                              <m:ctrlPr>
                                <a:rPr lang="en-US" altLang="zh-CN" sz="2000" i="1">
                                  <a:latin typeface="Cambria Math" panose="02040503050406030204" charset="0"/>
                                  <a:ea typeface="Cambria Math" panose="02040503050406030204" charset="0"/>
                                </a:rPr>
                              </m:ctrlPr>
                            </m:sSubPr>
                            <m:e>
                              <m:r>
                                <m:rPr>
                                  <m:brk m:alnAt="7"/>
                                </m:rPr>
                                <a:rPr lang="en-US" altLang="zh-CN" sz="2000" i="1">
                                  <a:latin typeface="Cambria Math" panose="02040503050406030204" charset="0"/>
                                  <a:ea typeface="Cambria Math" panose="02040503050406030204" charset="0"/>
                                </a:rPr>
                                <m:t>𝜀</m:t>
                              </m:r>
                            </m:e>
                            <m:sub>
                              <m:r>
                                <a:rPr lang="en-US" altLang="zh-CN" sz="2000" i="1">
                                  <a:latin typeface="Cambria Math" panose="02040503050406030204" charset="0"/>
                                  <a:ea typeface="Cambria Math" panose="02040503050406030204" charset="0"/>
                                </a:rPr>
                                <m:t>𝑢𝑣</m:t>
                              </m:r>
                            </m:sub>
                          </m:sSub>
                        </m:e>
                      </m:d>
                    </m:oMath>
                  </m:oMathPara>
                </a14:m>
                <a:endParaRPr lang="en-US" sz="2000" dirty="0"/>
              </a:p>
            </p:txBody>
          </p:sp>
        </mc:Choice>
        <mc:Fallback>
          <p:sp>
            <p:nvSpPr>
              <p:cNvPr id="4" name="Rectangle 7"/>
              <p:cNvSpPr>
                <a:spLocks noRot="1" noChangeAspect="1" noMove="1" noResize="1" noEditPoints="1" noAdjustHandles="1" noChangeArrowheads="1" noChangeShapeType="1" noTextEdit="1"/>
              </p:cNvSpPr>
              <p:nvPr>
                <p:custDataLst>
                  <p:tags r:id="rId8"/>
                </p:custDataLst>
              </p:nvPr>
            </p:nvSpPr>
            <p:spPr>
              <a:xfrm>
                <a:off x="4079218" y="2025933"/>
                <a:ext cx="4293235" cy="675640"/>
              </a:xfrm>
              <a:prstGeom prst="rect">
                <a:avLst/>
              </a:prstGeom>
              <a:blipFill rotWithShape="1">
                <a:blip r:embed="rId9"/>
                <a:stretch>
                  <a:fillRect l="-14" t="-42" r="14" b="42"/>
                </a:stretch>
              </a:blipFill>
            </p:spPr>
            <p:txBody>
              <a:bodyPr/>
              <a:lstStyle/>
              <a:p>
                <a:r>
                  <a:rPr lang="zh-CN" altLang="en-US">
                    <a:noFill/>
                  </a:rPr>
                  <a:t> </a:t>
                </a:r>
              </a:p>
            </p:txBody>
          </p:sp>
        </mc:Fallback>
      </mc:AlternateContent>
      <p:sp>
        <p:nvSpPr>
          <p:cNvPr id="6" name="文本框 5"/>
          <p:cNvSpPr txBox="1"/>
          <p:nvPr/>
        </p:nvSpPr>
        <p:spPr>
          <a:xfrm>
            <a:off x="3541395" y="2972435"/>
            <a:ext cx="6096000" cy="368300"/>
          </a:xfrm>
          <a:prstGeom prst="rect">
            <a:avLst/>
          </a:prstGeom>
          <a:noFill/>
        </p:spPr>
        <p:txBody>
          <a:bodyPr wrap="square" rtlCol="0" anchor="t">
            <a:spAutoFit/>
          </a:bodyPr>
          <a:p>
            <a:pPr algn="l">
              <a:buClrTx/>
              <a:buSzTx/>
              <a:buFontTx/>
            </a:pPr>
            <a:r>
              <a:rPr lang="zh-CN" sz="1800">
                <a:latin typeface="Cambria Math" panose="02040503050406030204" charset="0"/>
              </a:rPr>
              <a:t>The Saint Venant-Kirchhoff Model (StVK)：</a:t>
            </a:r>
            <a:endParaRPr lang="zh-CN" sz="1800">
              <a:latin typeface="Cambria Math" panose="02040503050406030204" charset="0"/>
            </a:endParaRPr>
          </a:p>
        </p:txBody>
      </p:sp>
      <p:sp>
        <p:nvSpPr>
          <p:cNvPr id="69" name="Title 1"/>
          <p:cNvSpPr txBox="1"/>
          <p:nvPr>
            <p:custDataLst>
              <p:tags r:id="rId10"/>
            </p:custDataLst>
          </p:nvPr>
        </p:nvSpPr>
        <p:spPr>
          <a:xfrm>
            <a:off x="4755094" y="3489954"/>
            <a:ext cx="5701674" cy="914962"/>
          </a:xfrm>
          <a:prstGeom prst="rect">
            <a:avLst/>
          </a:prstGeom>
          <a:solidFill>
            <a:schemeClr val="bg2"/>
          </a:solidFill>
          <a:ln w="12700">
            <a:solidFill>
              <a:schemeClr val="dk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400" dirty="0"/>
          </a:p>
        </p:txBody>
      </p:sp>
      <mc:AlternateContent xmlns:mc="http://schemas.openxmlformats.org/markup-compatibility/2006">
        <mc:Choice xmlns:a14="http://schemas.microsoft.com/office/drawing/2010/main" Requires="a14">
          <p:sp>
            <p:nvSpPr>
              <p:cNvPr id="9" name="Rectangle 8"/>
              <p:cNvSpPr/>
              <p:nvPr>
                <p:custDataLst>
                  <p:tags r:id="rId11"/>
                </p:custDataLst>
              </p:nvPr>
            </p:nvSpPr>
            <p:spPr>
              <a:xfrm>
                <a:off x="4663450" y="3459580"/>
                <a:ext cx="5793317" cy="61651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charset="0"/>
                        </a:rPr>
                        <m:t>𝑊</m:t>
                      </m:r>
                      <m:d>
                        <m:dPr>
                          <m:ctrlPr>
                            <a:rPr lang="en-US" altLang="zh-CN" i="1">
                              <a:latin typeface="Cambria Math" panose="02040503050406030204" charset="0"/>
                            </a:rPr>
                          </m:ctrlPr>
                        </m:dPr>
                        <m:e>
                          <m:sSub>
                            <m:sSubPr>
                              <m:ctrlPr>
                                <a:rPr lang="en-US" altLang="zh-CN" i="1">
                                  <a:latin typeface="Cambria Math" panose="02040503050406030204" charset="0"/>
                                  <a:ea typeface="Cambria Math" panose="02040503050406030204" charset="0"/>
                                </a:rPr>
                              </m:ctrlPr>
                            </m:sSubPr>
                            <m:e>
                              <m:r>
                                <m:rPr>
                                  <m:brk m:alnAt="7"/>
                                </m:rPr>
                                <a:rPr lang="en-US" altLang="zh-CN" i="1">
                                  <a:latin typeface="Cambria Math" panose="02040503050406030204" charset="0"/>
                                  <a:ea typeface="Cambria Math" panose="02040503050406030204" charset="0"/>
                                </a:rPr>
                                <m:t>𝜀</m:t>
                              </m:r>
                            </m:e>
                            <m:sub>
                              <m:r>
                                <m:rPr>
                                  <m:brk m:alnAt="7"/>
                                </m:rPr>
                                <a:rPr lang="en-US" altLang="zh-CN" i="1">
                                  <a:latin typeface="Cambria Math" panose="02040503050406030204" charset="0"/>
                                  <a:ea typeface="Cambria Math" panose="02040503050406030204" charset="0"/>
                                </a:rPr>
                                <m:t>𝑢</m:t>
                              </m:r>
                              <m:r>
                                <a:rPr lang="en-US" altLang="zh-CN" i="1">
                                  <a:latin typeface="Cambria Math" panose="02040503050406030204" charset="0"/>
                                  <a:ea typeface="Cambria Math" panose="02040503050406030204" charset="0"/>
                                </a:rPr>
                                <m:t>𝑢</m:t>
                              </m:r>
                            </m:sub>
                          </m:sSub>
                          <m:r>
                            <a:rPr lang="en-US" altLang="zh-CN" b="1" i="1" smtClean="0">
                              <a:latin typeface="Cambria Math" panose="02040503050406030204" charset="0"/>
                              <a:ea typeface="Cambria Math" panose="02040503050406030204" charset="0"/>
                            </a:rPr>
                            <m:t>,</m:t>
                          </m:r>
                          <m:sSub>
                            <m:sSubPr>
                              <m:ctrlPr>
                                <a:rPr lang="en-US" altLang="zh-CN" i="1">
                                  <a:latin typeface="Cambria Math" panose="02040503050406030204" charset="0"/>
                                  <a:ea typeface="Cambria Math" panose="02040503050406030204" charset="0"/>
                                </a:rPr>
                              </m:ctrlPr>
                            </m:sSubPr>
                            <m:e>
                              <m:r>
                                <m:rPr>
                                  <m:brk m:alnAt="7"/>
                                </m:rPr>
                                <a:rPr lang="en-US" altLang="zh-CN" i="1">
                                  <a:latin typeface="Cambria Math" panose="02040503050406030204" charset="0"/>
                                  <a:ea typeface="Cambria Math" panose="02040503050406030204" charset="0"/>
                                </a:rPr>
                                <m:t>𝜀</m:t>
                              </m:r>
                            </m:e>
                            <m:sub>
                              <m:r>
                                <a:rPr lang="en-US" altLang="zh-CN" b="0" i="1" smtClean="0">
                                  <a:latin typeface="Cambria Math" panose="02040503050406030204" charset="0"/>
                                  <a:ea typeface="Cambria Math" panose="02040503050406030204" charset="0"/>
                                </a:rPr>
                                <m:t>𝑣𝑣</m:t>
                              </m:r>
                            </m:sub>
                          </m:sSub>
                          <m:r>
                            <a:rPr lang="en-US" altLang="zh-CN" b="1" i="1" smtClean="0">
                              <a:latin typeface="Cambria Math" panose="02040503050406030204" charset="0"/>
                              <a:ea typeface="Cambria Math" panose="02040503050406030204" charset="0"/>
                            </a:rPr>
                            <m:t>,</m:t>
                          </m:r>
                          <m:sSub>
                            <m:sSubPr>
                              <m:ctrlPr>
                                <a:rPr lang="en-US" altLang="zh-CN" i="1">
                                  <a:latin typeface="Cambria Math" panose="02040503050406030204" charset="0"/>
                                  <a:ea typeface="Cambria Math" panose="02040503050406030204" charset="0"/>
                                </a:rPr>
                              </m:ctrlPr>
                            </m:sSubPr>
                            <m:e>
                              <m:r>
                                <m:rPr>
                                  <m:brk m:alnAt="7"/>
                                </m:rPr>
                                <a:rPr lang="en-US" altLang="zh-CN" i="1">
                                  <a:latin typeface="Cambria Math" panose="02040503050406030204" charset="0"/>
                                  <a:ea typeface="Cambria Math" panose="02040503050406030204" charset="0"/>
                                </a:rPr>
                                <m:t>𝜀</m:t>
                              </m:r>
                            </m:e>
                            <m:sub>
                              <m:r>
                                <a:rPr lang="en-US" altLang="zh-CN" b="0" i="1" smtClean="0">
                                  <a:latin typeface="Cambria Math" panose="02040503050406030204" charset="0"/>
                                  <a:ea typeface="Cambria Math" panose="02040503050406030204" charset="0"/>
                                </a:rPr>
                                <m:t>𝑢𝑣</m:t>
                              </m:r>
                            </m:sub>
                          </m:sSub>
                        </m:e>
                      </m:d>
                      <m:r>
                        <a:rPr lang="en-US" altLang="zh-CN" b="1" i="0" smtClean="0">
                          <a:latin typeface="Cambria Math" panose="02040503050406030204" charset="0"/>
                        </a:rPr>
                        <m:t>=</m:t>
                      </m:r>
                      <m:box>
                        <m:boxPr>
                          <m:ctrlPr>
                            <a:rPr lang="en-US" altLang="zh-CN" i="1" smtClean="0">
                              <a:latin typeface="Cambria Math" panose="02040503050406030204" charset="0"/>
                            </a:rPr>
                          </m:ctrlPr>
                        </m:boxPr>
                        <m:e>
                          <m:f>
                            <m:fPr>
                              <m:ctrlPr>
                                <a:rPr lang="en-US" altLang="zh-CN" i="1" smtClean="0">
                                  <a:latin typeface="Cambria Math" panose="02040503050406030204" charset="0"/>
                                </a:rPr>
                              </m:ctrlPr>
                            </m:fPr>
                            <m:num>
                              <m:r>
                                <a:rPr lang="en-US" altLang="zh-CN" b="0" i="1" smtClean="0">
                                  <a:latin typeface="Cambria Math" panose="02040503050406030204" charset="0"/>
                                  <a:ea typeface="Cambria Math" panose="02040503050406030204" charset="0"/>
                                </a:rPr>
                                <m:t>𝜆</m:t>
                              </m:r>
                            </m:num>
                            <m:den>
                              <m:r>
                                <a:rPr lang="en-US" altLang="zh-CN" b="0" i="1" smtClean="0">
                                  <a:latin typeface="Cambria Math" panose="02040503050406030204" charset="0"/>
                                </a:rPr>
                                <m:t>2</m:t>
                              </m:r>
                            </m:den>
                          </m:f>
                        </m:e>
                      </m:box>
                      <m:sSup>
                        <m:sSupPr>
                          <m:ctrlPr>
                            <a:rPr lang="en-US" altLang="zh-CN" i="1" smtClean="0">
                              <a:latin typeface="Cambria Math" panose="02040503050406030204" charset="0"/>
                            </a:rPr>
                          </m:ctrlPr>
                        </m:sSupPr>
                        <m:e>
                          <m:d>
                            <m:dPr>
                              <m:ctrlPr>
                                <a:rPr lang="en-US" altLang="zh-CN" i="1" smtClean="0">
                                  <a:latin typeface="Cambria Math" panose="02040503050406030204" charset="0"/>
                                </a:rPr>
                              </m:ctrlPr>
                            </m:dPr>
                            <m:e>
                              <m:sSub>
                                <m:sSubPr>
                                  <m:ctrlPr>
                                    <a:rPr lang="en-US" altLang="zh-CN" i="1">
                                      <a:latin typeface="Cambria Math" panose="02040503050406030204" charset="0"/>
                                      <a:ea typeface="Cambria Math" panose="02040503050406030204" charset="0"/>
                                    </a:rPr>
                                  </m:ctrlPr>
                                </m:sSubPr>
                                <m:e>
                                  <m:r>
                                    <m:rPr>
                                      <m:brk m:alnAt="7"/>
                                    </m:rPr>
                                    <a:rPr lang="en-US" altLang="zh-CN" i="1">
                                      <a:latin typeface="Cambria Math" panose="02040503050406030204" charset="0"/>
                                      <a:ea typeface="Cambria Math" panose="02040503050406030204" charset="0"/>
                                    </a:rPr>
                                    <m:t>𝜀</m:t>
                                  </m:r>
                                </m:e>
                                <m:sub>
                                  <m:r>
                                    <m:rPr>
                                      <m:brk m:alnAt="7"/>
                                    </m:rPr>
                                    <a:rPr lang="en-US" altLang="zh-CN" i="1">
                                      <a:latin typeface="Cambria Math" panose="02040503050406030204" charset="0"/>
                                      <a:ea typeface="Cambria Math" panose="02040503050406030204" charset="0"/>
                                    </a:rPr>
                                    <m:t>𝑢</m:t>
                                  </m:r>
                                  <m:r>
                                    <a:rPr lang="en-US" altLang="zh-CN" i="1">
                                      <a:latin typeface="Cambria Math" panose="02040503050406030204" charset="0"/>
                                      <a:ea typeface="Cambria Math" panose="02040503050406030204" charset="0"/>
                                    </a:rPr>
                                    <m:t>𝑢</m:t>
                                  </m:r>
                                </m:sub>
                              </m:sSub>
                              <m:r>
                                <a:rPr lang="en-US" altLang="zh-CN" b="0" i="1" smtClean="0">
                                  <a:latin typeface="Cambria Math" panose="02040503050406030204" charset="0"/>
                                  <a:ea typeface="Cambria Math" panose="02040503050406030204" charset="0"/>
                                </a:rPr>
                                <m:t>+</m:t>
                              </m:r>
                              <m:sSub>
                                <m:sSubPr>
                                  <m:ctrlPr>
                                    <a:rPr lang="en-US" altLang="zh-CN" i="1">
                                      <a:latin typeface="Cambria Math" panose="02040503050406030204" charset="0"/>
                                      <a:ea typeface="Cambria Math" panose="02040503050406030204" charset="0"/>
                                    </a:rPr>
                                  </m:ctrlPr>
                                </m:sSubPr>
                                <m:e>
                                  <m:r>
                                    <m:rPr>
                                      <m:brk m:alnAt="7"/>
                                    </m:rPr>
                                    <a:rPr lang="en-US" altLang="zh-CN" i="1">
                                      <a:latin typeface="Cambria Math" panose="02040503050406030204" charset="0"/>
                                      <a:ea typeface="Cambria Math" panose="02040503050406030204" charset="0"/>
                                    </a:rPr>
                                    <m:t>𝜀</m:t>
                                  </m:r>
                                </m:e>
                                <m:sub>
                                  <m:r>
                                    <a:rPr lang="en-US" altLang="zh-CN" b="0" i="1" smtClean="0">
                                      <a:latin typeface="Cambria Math" panose="02040503050406030204" charset="0"/>
                                      <a:ea typeface="Cambria Math" panose="02040503050406030204" charset="0"/>
                                    </a:rPr>
                                    <m:t>𝑣𝑣</m:t>
                                  </m:r>
                                </m:sub>
                              </m:sSub>
                            </m:e>
                          </m:d>
                        </m:e>
                        <m:sup>
                          <m:r>
                            <a:rPr lang="en-US" altLang="zh-CN" b="0" i="1" smtClean="0">
                              <a:latin typeface="Cambria Math" panose="02040503050406030204" charset="0"/>
                            </a:rPr>
                            <m:t>2</m:t>
                          </m:r>
                        </m:sup>
                      </m:sSup>
                      <m:r>
                        <a:rPr lang="en-US" altLang="zh-CN" b="0" i="1" smtClean="0">
                          <a:latin typeface="Cambria Math" panose="02040503050406030204" charset="0"/>
                        </a:rPr>
                        <m:t>+</m:t>
                      </m:r>
                      <m:r>
                        <a:rPr lang="en-US" altLang="zh-CN" b="0" i="1" smtClean="0">
                          <a:latin typeface="Cambria Math" panose="02040503050406030204" charset="0"/>
                          <a:ea typeface="Cambria Math" panose="02040503050406030204" charset="0"/>
                        </a:rPr>
                        <m:t>𝜇</m:t>
                      </m:r>
                      <m:r>
                        <a:rPr lang="en-US" altLang="zh-CN" b="0" i="1" smtClean="0">
                          <a:latin typeface="Cambria Math" panose="02040503050406030204" charset="0"/>
                          <a:ea typeface="Cambria Math" panose="02040503050406030204" charset="0"/>
                        </a:rPr>
                        <m:t>(</m:t>
                      </m:r>
                      <m:sSubSup>
                        <m:sSubSupPr>
                          <m:ctrlPr>
                            <a:rPr lang="en-US" altLang="zh-CN" b="0" i="1" smtClean="0">
                              <a:latin typeface="Cambria Math" panose="02040503050406030204" charset="0"/>
                              <a:ea typeface="Cambria Math" panose="02040503050406030204" charset="0"/>
                            </a:rPr>
                          </m:ctrlPr>
                        </m:sSubSupPr>
                        <m:e>
                          <m:r>
                            <m:rPr>
                              <m:brk m:alnAt="7"/>
                            </m:rPr>
                            <a:rPr lang="en-US" altLang="zh-CN" i="1">
                              <a:latin typeface="Cambria Math" panose="02040503050406030204" charset="0"/>
                              <a:ea typeface="Cambria Math" panose="02040503050406030204" charset="0"/>
                            </a:rPr>
                            <m:t>𝜀</m:t>
                          </m:r>
                        </m:e>
                        <m:sub>
                          <m:r>
                            <m:rPr>
                              <m:brk m:alnAt="7"/>
                            </m:rPr>
                            <a:rPr lang="en-US" altLang="zh-CN" i="1">
                              <a:latin typeface="Cambria Math" panose="02040503050406030204" charset="0"/>
                              <a:ea typeface="Cambria Math" panose="02040503050406030204" charset="0"/>
                            </a:rPr>
                            <m:t>𝑢</m:t>
                          </m:r>
                          <m:r>
                            <a:rPr lang="en-US" altLang="zh-CN" i="1">
                              <a:latin typeface="Cambria Math" panose="02040503050406030204" charset="0"/>
                              <a:ea typeface="Cambria Math" panose="02040503050406030204" charset="0"/>
                            </a:rPr>
                            <m:t>𝑢</m:t>
                          </m:r>
                        </m:sub>
                        <m:sup>
                          <m:r>
                            <a:rPr lang="en-US" altLang="zh-CN" b="0" i="1" smtClean="0">
                              <a:latin typeface="Cambria Math" panose="02040503050406030204" charset="0"/>
                              <a:ea typeface="Cambria Math" panose="02040503050406030204" charset="0"/>
                            </a:rPr>
                            <m:t>2</m:t>
                          </m:r>
                        </m:sup>
                      </m:sSubSup>
                      <m:r>
                        <a:rPr lang="en-US" altLang="zh-CN" b="0" i="1" smtClean="0">
                          <a:latin typeface="Cambria Math" panose="02040503050406030204" charset="0"/>
                          <a:ea typeface="Cambria Math" panose="02040503050406030204" charset="0"/>
                        </a:rPr>
                        <m:t>+</m:t>
                      </m:r>
                      <m:sSubSup>
                        <m:sSubSupPr>
                          <m:ctrlPr>
                            <a:rPr lang="en-US" altLang="zh-CN" b="0" i="1" smtClean="0">
                              <a:latin typeface="Cambria Math" panose="02040503050406030204" charset="0"/>
                              <a:ea typeface="Cambria Math" panose="02040503050406030204" charset="0"/>
                            </a:rPr>
                          </m:ctrlPr>
                        </m:sSubSupPr>
                        <m:e>
                          <m:r>
                            <m:rPr>
                              <m:brk m:alnAt="7"/>
                            </m:rPr>
                            <a:rPr lang="en-US" altLang="zh-CN" i="1">
                              <a:latin typeface="Cambria Math" panose="02040503050406030204" charset="0"/>
                              <a:ea typeface="Cambria Math" panose="02040503050406030204" charset="0"/>
                            </a:rPr>
                            <m:t>𝜀</m:t>
                          </m:r>
                        </m:e>
                        <m:sub>
                          <m:r>
                            <a:rPr lang="en-US" altLang="zh-CN" b="0" i="1" smtClean="0">
                              <a:latin typeface="Cambria Math" panose="02040503050406030204" charset="0"/>
                              <a:ea typeface="Cambria Math" panose="02040503050406030204" charset="0"/>
                            </a:rPr>
                            <m:t>𝑣𝑣</m:t>
                          </m:r>
                        </m:sub>
                        <m:sup>
                          <m:r>
                            <a:rPr lang="en-US" altLang="zh-CN" b="0" i="1" smtClean="0">
                              <a:latin typeface="Cambria Math" panose="02040503050406030204" charset="0"/>
                              <a:ea typeface="Cambria Math" panose="02040503050406030204" charset="0"/>
                            </a:rPr>
                            <m:t>2</m:t>
                          </m:r>
                        </m:sup>
                      </m:sSubSup>
                      <m:r>
                        <a:rPr lang="en-US" altLang="zh-CN" b="0" i="1" smtClean="0">
                          <a:latin typeface="Cambria Math" panose="02040503050406030204" charset="0"/>
                          <a:ea typeface="Cambria Math" panose="02040503050406030204" charset="0"/>
                        </a:rPr>
                        <m:t>+</m:t>
                      </m:r>
                      <m:r>
                        <a:rPr lang="en-US" altLang="zh-CN" b="0" i="1" smtClean="0">
                          <a:latin typeface="Cambria Math" panose="02040503050406030204" charset="0"/>
                          <a:ea typeface="Cambria Math" panose="02040503050406030204" charset="0"/>
                        </a:rPr>
                        <m:t>2</m:t>
                      </m:r>
                      <m:sSubSup>
                        <m:sSubSupPr>
                          <m:ctrlPr>
                            <a:rPr lang="en-US" altLang="zh-CN" b="0" i="1" smtClean="0">
                              <a:latin typeface="Cambria Math" panose="02040503050406030204" charset="0"/>
                              <a:ea typeface="Cambria Math" panose="02040503050406030204" charset="0"/>
                            </a:rPr>
                          </m:ctrlPr>
                        </m:sSubSupPr>
                        <m:e>
                          <m:r>
                            <m:rPr>
                              <m:brk m:alnAt="7"/>
                            </m:rPr>
                            <a:rPr lang="en-US" altLang="zh-CN" i="1">
                              <a:latin typeface="Cambria Math" panose="02040503050406030204" charset="0"/>
                              <a:ea typeface="Cambria Math" panose="02040503050406030204" charset="0"/>
                            </a:rPr>
                            <m:t>𝜀</m:t>
                          </m:r>
                        </m:e>
                        <m:sub>
                          <m:r>
                            <m:rPr>
                              <m:brk m:alnAt="7"/>
                            </m:rPr>
                            <a:rPr lang="en-US" altLang="zh-CN" i="1">
                              <a:latin typeface="Cambria Math" panose="02040503050406030204" charset="0"/>
                              <a:ea typeface="Cambria Math" panose="02040503050406030204" charset="0"/>
                            </a:rPr>
                            <m:t>𝑢</m:t>
                          </m:r>
                          <m:r>
                            <a:rPr lang="en-US" altLang="zh-CN" b="0" i="1" smtClean="0">
                              <a:latin typeface="Cambria Math" panose="02040503050406030204" charset="0"/>
                              <a:ea typeface="Cambria Math" panose="02040503050406030204" charset="0"/>
                            </a:rPr>
                            <m:t>𝑣</m:t>
                          </m:r>
                        </m:sub>
                        <m:sup>
                          <m:r>
                            <a:rPr lang="en-US" altLang="zh-CN" b="0" i="1" smtClean="0">
                              <a:latin typeface="Cambria Math" panose="02040503050406030204" charset="0"/>
                              <a:ea typeface="Cambria Math" panose="02040503050406030204" charset="0"/>
                            </a:rPr>
                            <m:t>2</m:t>
                          </m:r>
                        </m:sup>
                      </m:sSubSup>
                      <m:r>
                        <a:rPr lang="en-US" altLang="zh-CN" b="0" i="1" smtClean="0">
                          <a:latin typeface="Cambria Math" panose="02040503050406030204" charset="0"/>
                          <a:ea typeface="Cambria Math" panose="02040503050406030204" charset="0"/>
                        </a:rPr>
                        <m:t>)</m:t>
                      </m:r>
                    </m:oMath>
                  </m:oMathPara>
                </a14:m>
                <a:endParaRPr lang="en-US" dirty="0"/>
              </a:p>
            </p:txBody>
          </p:sp>
        </mc:Choice>
        <mc:Fallback>
          <p:sp>
            <p:nvSpPr>
              <p:cNvPr id="9" name="Rectangle 8"/>
              <p:cNvSpPr>
                <a:spLocks noRot="1" noChangeAspect="1" noMove="1" noResize="1" noEditPoints="1" noAdjustHandles="1" noChangeArrowheads="1" noChangeShapeType="1" noTextEdit="1"/>
              </p:cNvSpPr>
              <p:nvPr>
                <p:custDataLst>
                  <p:tags r:id="rId12"/>
                </p:custDataLst>
              </p:nvPr>
            </p:nvSpPr>
            <p:spPr>
              <a:xfrm>
                <a:off x="4663450" y="3459580"/>
                <a:ext cx="5793317" cy="616515"/>
              </a:xfrm>
              <a:prstGeom prst="rect">
                <a:avLst/>
              </a:prstGeom>
              <a:blipFill rotWithShape="1">
                <a:blip r:embed="rId13"/>
                <a:stretch>
                  <a:fillRect t="-16" r="4" b="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Rectangle 9"/>
              <p:cNvSpPr/>
              <p:nvPr>
                <p:custDataLst>
                  <p:tags r:id="rId14"/>
                </p:custDataLst>
              </p:nvPr>
            </p:nvSpPr>
            <p:spPr>
              <a:xfrm>
                <a:off x="6134329" y="4027512"/>
                <a:ext cx="3063875" cy="368300"/>
              </a:xfrm>
              <a:prstGeom prst="rect">
                <a:avLst/>
              </a:prstGeom>
            </p:spPr>
            <p:txBody>
              <a:bodyPr wrap="none">
                <a:spAutoFit/>
              </a:bodyPr>
              <a:lstStyle/>
              <a:p>
                <a:pPr algn="l">
                  <a:buClrTx/>
                  <a:buSzTx/>
                  <a:buFontTx/>
                </a:pPr>
                <a14:m>
                  <m:oMath xmlns:m="http://schemas.openxmlformats.org/officeDocument/2006/math">
                    <m:r>
                      <a:rPr lang="zh-CN" sz="1800">
                        <a:latin typeface="Cambria Math" panose="02040503050406030204" charset="0"/>
                      </a:rPr>
                      <m:t>𝜆</m:t>
                    </m:r>
                  </m:oMath>
                </a14:m>
                <a:r>
                  <a:rPr lang="zh-CN" sz="1800">
                    <a:latin typeface="Cambria Math" panose="02040503050406030204" charset="0"/>
                  </a:rPr>
                  <a:t> and </a:t>
                </a:r>
                <a14:m>
                  <m:oMath xmlns:m="http://schemas.openxmlformats.org/officeDocument/2006/math">
                    <m:r>
                      <a:rPr lang="zh-CN" sz="1800">
                        <a:latin typeface="Cambria Math" panose="02040503050406030204" charset="0"/>
                      </a:rPr>
                      <m:t>𝜇</m:t>
                    </m:r>
                  </m:oMath>
                </a14:m>
                <a:r>
                  <a:rPr lang="zh-CN" sz="1800">
                    <a:latin typeface="Cambria Math" panose="02040503050406030204" charset="0"/>
                  </a:rPr>
                  <a:t> are Lamé parameters.</a:t>
                </a:r>
                <a:endParaRPr lang="zh-CN" sz="1800">
                  <a:latin typeface="Cambria Math" panose="02040503050406030204" charset="0"/>
                </a:endParaRPr>
              </a:p>
            </p:txBody>
          </p:sp>
        </mc:Choice>
        <mc:Fallback>
          <p:sp>
            <p:nvSpPr>
              <p:cNvPr id="11" name="Rectangle 9"/>
              <p:cNvSpPr>
                <a:spLocks noRot="1" noChangeAspect="1" noMove="1" noResize="1" noEditPoints="1" noAdjustHandles="1" noChangeArrowheads="1" noChangeShapeType="1" noTextEdit="1"/>
              </p:cNvSpPr>
              <p:nvPr>
                <p:custDataLst>
                  <p:tags r:id="rId15"/>
                </p:custDataLst>
              </p:nvPr>
            </p:nvSpPr>
            <p:spPr>
              <a:xfrm>
                <a:off x="6134329" y="4027512"/>
                <a:ext cx="3063875" cy="368300"/>
              </a:xfrm>
              <a:prstGeom prst="rect">
                <a:avLst/>
              </a:prstGeom>
              <a:blipFill rotWithShape="1">
                <a:blip r:embed="rId16"/>
                <a:stretch>
                  <a:fillRect l="-7" t="-93" r="7" b="9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0" name="Rectangle 69"/>
              <p:cNvSpPr/>
              <p:nvPr>
                <p:custDataLst>
                  <p:tags r:id="rId17"/>
                </p:custDataLst>
              </p:nvPr>
            </p:nvSpPr>
            <p:spPr>
              <a:xfrm>
                <a:off x="809184" y="4670496"/>
                <a:ext cx="9775176" cy="1279133"/>
              </a:xfrm>
              <a:prstGeom prst="rect">
                <a:avLst/>
              </a:prstGeom>
            </p:spPr>
            <p:txBody>
              <a:bodyPr wrap="none">
                <a:spAutoFit/>
              </a:bodyPr>
              <a:p>
                <a14:m>
                  <m:oMathPara xmlns:m="http://schemas.openxmlformats.org/officeDocument/2006/math">
                    <m:oMathParaPr>
                      <m:jc m:val="centerGroup"/>
                    </m:oMathParaPr>
                    <m:oMath xmlns:m="http://schemas.openxmlformats.org/officeDocument/2006/math">
                      <m:box>
                        <m:boxPr>
                          <m:ctrlPr>
                            <a:rPr lang="en-US" altLang="zh-CN" b="1" i="1" smtClean="0">
                              <a:latin typeface="Cambria Math" panose="02040503050406030204" charset="0"/>
                            </a:rPr>
                          </m:ctrlPr>
                        </m:boxPr>
                        <m:e>
                          <m:f>
                            <m:fPr>
                              <m:ctrlPr>
                                <a:rPr lang="en-US" altLang="zh-CN" b="1" i="1" smtClean="0">
                                  <a:latin typeface="Cambria Math" panose="02040503050406030204" charset="0"/>
                                </a:rPr>
                              </m:ctrlPr>
                            </m:fPr>
                            <m:num>
                              <m:r>
                                <a:rPr lang="en-US" altLang="zh-CN" b="0" i="1" smtClean="0">
                                  <a:latin typeface="Cambria Math" panose="02040503050406030204" charset="0"/>
                                  <a:ea typeface="Cambria Math" panose="02040503050406030204" charset="0"/>
                                </a:rPr>
                                <m:t>𝜕</m:t>
                              </m:r>
                              <m:r>
                                <a:rPr lang="en-US" altLang="zh-CN" b="0" i="1">
                                  <a:latin typeface="Cambria Math" panose="02040503050406030204" charset="0"/>
                                </a:rPr>
                                <m:t>𝑊</m:t>
                              </m:r>
                            </m:num>
                            <m:den>
                              <m:r>
                                <a:rPr lang="en-US" altLang="zh-CN" i="1">
                                  <a:latin typeface="Cambria Math" panose="02040503050406030204" charset="0"/>
                                  <a:ea typeface="Cambria Math" panose="02040503050406030204" charset="0"/>
                                </a:rPr>
                                <m:t>𝜕</m:t>
                              </m:r>
                              <m:r>
                                <a:rPr lang="en-US" altLang="zh-CN" b="1">
                                  <a:latin typeface="Cambria Math" panose="02040503050406030204" charset="0"/>
                                </a:rPr>
                                <m:t>𝐆</m:t>
                              </m:r>
                            </m:den>
                          </m:f>
                        </m:e>
                      </m:box>
                      <m:r>
                        <a:rPr lang="en-US" altLang="zh-CN" b="1" i="0" smtClean="0">
                          <a:latin typeface="Cambria Math" panose="02040503050406030204" charset="0"/>
                        </a:rPr>
                        <m:t>=</m:t>
                      </m:r>
                      <m:d>
                        <m:dPr>
                          <m:begChr m:val="["/>
                          <m:endChr m:val="]"/>
                          <m:ctrlPr>
                            <a:rPr lang="en-US" altLang="zh-CN" b="1" i="1" smtClean="0">
                              <a:latin typeface="Cambria Math" panose="02040503050406030204" charset="0"/>
                            </a:rPr>
                          </m:ctrlPr>
                        </m:dPr>
                        <m:e>
                          <m:m>
                            <m:mPr>
                              <m:mcs>
                                <m:mc>
                                  <m:mcPr>
                                    <m:count m:val="2"/>
                                    <m:mcJc m:val="center"/>
                                  </m:mcPr>
                                </m:mc>
                              </m:mcs>
                              <m:ctrlPr>
                                <a:rPr lang="en-US" altLang="zh-CN" b="1" i="1" smtClean="0">
                                  <a:latin typeface="Cambria Math" panose="02040503050406030204" charset="0"/>
                                </a:rPr>
                              </m:ctrlPr>
                            </m:mPr>
                            <m:mr>
                              <m:e>
                                <m:box>
                                  <m:boxPr>
                                    <m:ctrlPr>
                                      <a:rPr lang="en-US" altLang="zh-CN" b="1" i="1">
                                        <a:latin typeface="Cambria Math" panose="02040503050406030204" charset="0"/>
                                      </a:rPr>
                                    </m:ctrlPr>
                                  </m:boxPr>
                                  <m:e>
                                    <m:f>
                                      <m:fPr>
                                        <m:ctrlPr>
                                          <a:rPr lang="en-US" altLang="zh-CN" b="1" i="1">
                                            <a:latin typeface="Cambria Math" panose="02040503050406030204" charset="0"/>
                                          </a:rPr>
                                        </m:ctrlPr>
                                      </m:fPr>
                                      <m:num>
                                        <m:r>
                                          <a:rPr lang="en-US" altLang="zh-CN" i="1">
                                            <a:latin typeface="Cambria Math" panose="02040503050406030204" charset="0"/>
                                            <a:ea typeface="Cambria Math" panose="02040503050406030204" charset="0"/>
                                          </a:rPr>
                                          <m:t>𝜕</m:t>
                                        </m:r>
                                        <m:r>
                                          <a:rPr lang="en-US" altLang="zh-CN" i="1">
                                            <a:latin typeface="Cambria Math" panose="02040503050406030204" charset="0"/>
                                          </a:rPr>
                                          <m:t>𝑊</m:t>
                                        </m:r>
                                      </m:num>
                                      <m:den>
                                        <m:r>
                                          <a:rPr lang="en-US" altLang="zh-CN" i="1">
                                            <a:latin typeface="Cambria Math" panose="02040503050406030204" charset="0"/>
                                            <a:ea typeface="Cambria Math" panose="02040503050406030204" charset="0"/>
                                          </a:rPr>
                                          <m:t>𝜕</m:t>
                                        </m:r>
                                        <m:sSub>
                                          <m:sSubPr>
                                            <m:ctrlPr>
                                              <a:rPr lang="en-US" altLang="zh-CN" i="1">
                                                <a:latin typeface="Cambria Math" panose="02040503050406030204" charset="0"/>
                                                <a:ea typeface="Cambria Math" panose="02040503050406030204" charset="0"/>
                                              </a:rPr>
                                            </m:ctrlPr>
                                          </m:sSubPr>
                                          <m:e>
                                            <m:r>
                                              <m:rPr>
                                                <m:brk m:alnAt="7"/>
                                              </m:rPr>
                                              <a:rPr lang="en-US" altLang="zh-CN" i="1">
                                                <a:latin typeface="Cambria Math" panose="02040503050406030204" charset="0"/>
                                                <a:ea typeface="Cambria Math" panose="02040503050406030204" charset="0"/>
                                              </a:rPr>
                                              <m:t>𝜀</m:t>
                                            </m:r>
                                          </m:e>
                                          <m:sub>
                                            <m:r>
                                              <m:rPr>
                                                <m:brk m:alnAt="7"/>
                                              </m:rPr>
                                              <a:rPr lang="en-US" altLang="zh-CN" i="1">
                                                <a:latin typeface="Cambria Math" panose="02040503050406030204" charset="0"/>
                                                <a:ea typeface="Cambria Math" panose="02040503050406030204" charset="0"/>
                                              </a:rPr>
                                              <m:t>𝑢</m:t>
                                            </m:r>
                                            <m:r>
                                              <a:rPr lang="en-US" altLang="zh-CN" i="1">
                                                <a:latin typeface="Cambria Math" panose="02040503050406030204" charset="0"/>
                                                <a:ea typeface="Cambria Math" panose="02040503050406030204" charset="0"/>
                                              </a:rPr>
                                              <m:t>𝑢</m:t>
                                            </m:r>
                                          </m:sub>
                                        </m:sSub>
                                      </m:den>
                                    </m:f>
                                  </m:e>
                                </m:box>
                              </m:e>
                              <m:e>
                                <m:box>
                                  <m:boxPr>
                                    <m:ctrlPr>
                                      <a:rPr lang="en-US" altLang="zh-CN" i="1" smtClean="0">
                                        <a:latin typeface="Cambria Math" panose="02040503050406030204" charset="0"/>
                                        <a:ea typeface="Cambria Math" panose="02040503050406030204" charset="0"/>
                                      </a:rPr>
                                    </m:ctrlPr>
                                  </m:boxPr>
                                  <m:e>
                                    <m:f>
                                      <m:fPr>
                                        <m:ctrlPr>
                                          <a:rPr lang="en-US" altLang="zh-CN" i="1" smtClean="0">
                                            <a:latin typeface="Cambria Math" panose="02040503050406030204" charset="0"/>
                                            <a:ea typeface="Cambria Math" panose="02040503050406030204" charset="0"/>
                                          </a:rPr>
                                        </m:ctrlPr>
                                      </m:fPr>
                                      <m:num>
                                        <m:r>
                                          <a:rPr lang="en-US" altLang="zh-CN" b="0" i="1" smtClean="0">
                                            <a:latin typeface="Cambria Math" panose="02040503050406030204" charset="0"/>
                                            <a:ea typeface="Cambria Math" panose="02040503050406030204" charset="0"/>
                                          </a:rPr>
                                          <m:t>1</m:t>
                                        </m:r>
                                      </m:num>
                                      <m:den>
                                        <m:r>
                                          <a:rPr lang="en-US" altLang="zh-CN" b="0" i="1" smtClean="0">
                                            <a:latin typeface="Cambria Math" panose="02040503050406030204" charset="0"/>
                                            <a:ea typeface="Cambria Math" panose="02040503050406030204" charset="0"/>
                                          </a:rPr>
                                          <m:t>2</m:t>
                                        </m:r>
                                      </m:den>
                                    </m:f>
                                  </m:e>
                                </m:box>
                                <m:f>
                                  <m:fPr>
                                    <m:ctrlPr>
                                      <a:rPr lang="en-US" altLang="zh-CN" b="1" i="1">
                                        <a:latin typeface="Cambria Math" panose="02040503050406030204" charset="0"/>
                                      </a:rPr>
                                    </m:ctrlPr>
                                  </m:fPr>
                                  <m:num>
                                    <m:r>
                                      <a:rPr lang="en-US" altLang="zh-CN" i="1">
                                        <a:latin typeface="Cambria Math" panose="02040503050406030204" charset="0"/>
                                        <a:ea typeface="Cambria Math" panose="02040503050406030204" charset="0"/>
                                      </a:rPr>
                                      <m:t>𝜕</m:t>
                                    </m:r>
                                    <m:r>
                                      <a:rPr lang="en-US" altLang="zh-CN" i="1">
                                        <a:latin typeface="Cambria Math" panose="02040503050406030204" charset="0"/>
                                      </a:rPr>
                                      <m:t>𝑊</m:t>
                                    </m:r>
                                  </m:num>
                                  <m:den>
                                    <m:r>
                                      <a:rPr lang="en-US" altLang="zh-CN" i="1">
                                        <a:latin typeface="Cambria Math" panose="02040503050406030204" charset="0"/>
                                        <a:ea typeface="Cambria Math" panose="02040503050406030204" charset="0"/>
                                      </a:rPr>
                                      <m:t>𝜕</m:t>
                                    </m:r>
                                    <m:sSub>
                                      <m:sSubPr>
                                        <m:ctrlPr>
                                          <a:rPr lang="en-US" altLang="zh-CN" i="1">
                                            <a:latin typeface="Cambria Math" panose="02040503050406030204" charset="0"/>
                                            <a:ea typeface="Cambria Math" panose="02040503050406030204" charset="0"/>
                                          </a:rPr>
                                        </m:ctrlPr>
                                      </m:sSubPr>
                                      <m:e>
                                        <m:r>
                                          <m:rPr>
                                            <m:brk m:alnAt="7"/>
                                          </m:rPr>
                                          <a:rPr lang="en-US" altLang="zh-CN" i="1">
                                            <a:latin typeface="Cambria Math" panose="02040503050406030204" charset="0"/>
                                            <a:ea typeface="Cambria Math" panose="02040503050406030204" charset="0"/>
                                          </a:rPr>
                                          <m:t>𝜀</m:t>
                                        </m:r>
                                      </m:e>
                                      <m:sub>
                                        <m:r>
                                          <a:rPr lang="en-US" altLang="zh-CN" b="0" i="1" smtClean="0">
                                            <a:latin typeface="Cambria Math" panose="02040503050406030204" charset="0"/>
                                            <a:ea typeface="Cambria Math" panose="02040503050406030204" charset="0"/>
                                          </a:rPr>
                                          <m:t>𝑢𝑣</m:t>
                                        </m:r>
                                      </m:sub>
                                    </m:sSub>
                                  </m:den>
                                </m:f>
                              </m:e>
                            </m:mr>
                            <m:mr>
                              <m:e>
                                <m:box>
                                  <m:boxPr>
                                    <m:ctrlPr>
                                      <a:rPr lang="en-US" altLang="zh-CN" i="1">
                                        <a:latin typeface="Cambria Math" panose="02040503050406030204" charset="0"/>
                                        <a:ea typeface="Cambria Math" panose="02040503050406030204" charset="0"/>
                                      </a:rPr>
                                    </m:ctrlPr>
                                  </m:boxPr>
                                  <m:e>
                                    <m:f>
                                      <m:fPr>
                                        <m:ctrlPr>
                                          <a:rPr lang="en-US" altLang="zh-CN" i="1">
                                            <a:latin typeface="Cambria Math" panose="02040503050406030204" charset="0"/>
                                            <a:ea typeface="Cambria Math" panose="02040503050406030204" charset="0"/>
                                          </a:rPr>
                                        </m:ctrlPr>
                                      </m:fPr>
                                      <m:num>
                                        <m:r>
                                          <a:rPr lang="en-US" altLang="zh-CN" i="1">
                                            <a:latin typeface="Cambria Math" panose="02040503050406030204" charset="0"/>
                                            <a:ea typeface="Cambria Math" panose="02040503050406030204" charset="0"/>
                                          </a:rPr>
                                          <m:t>1</m:t>
                                        </m:r>
                                      </m:num>
                                      <m:den>
                                        <m:r>
                                          <a:rPr lang="en-US" altLang="zh-CN" i="1">
                                            <a:latin typeface="Cambria Math" panose="02040503050406030204" charset="0"/>
                                            <a:ea typeface="Cambria Math" panose="02040503050406030204" charset="0"/>
                                          </a:rPr>
                                          <m:t>2</m:t>
                                        </m:r>
                                      </m:den>
                                    </m:f>
                                  </m:e>
                                </m:box>
                                <m:f>
                                  <m:fPr>
                                    <m:ctrlPr>
                                      <a:rPr lang="en-US" altLang="zh-CN" b="1" i="1">
                                        <a:latin typeface="Cambria Math" panose="02040503050406030204" charset="0"/>
                                      </a:rPr>
                                    </m:ctrlPr>
                                  </m:fPr>
                                  <m:num>
                                    <m:r>
                                      <a:rPr lang="en-US" altLang="zh-CN" i="1">
                                        <a:latin typeface="Cambria Math" panose="02040503050406030204" charset="0"/>
                                        <a:ea typeface="Cambria Math" panose="02040503050406030204" charset="0"/>
                                      </a:rPr>
                                      <m:t>𝜕</m:t>
                                    </m:r>
                                    <m:r>
                                      <a:rPr lang="en-US" altLang="zh-CN" i="1">
                                        <a:latin typeface="Cambria Math" panose="02040503050406030204" charset="0"/>
                                      </a:rPr>
                                      <m:t>𝑊</m:t>
                                    </m:r>
                                  </m:num>
                                  <m:den>
                                    <m:r>
                                      <a:rPr lang="en-US" altLang="zh-CN" i="1">
                                        <a:latin typeface="Cambria Math" panose="02040503050406030204" charset="0"/>
                                        <a:ea typeface="Cambria Math" panose="02040503050406030204" charset="0"/>
                                      </a:rPr>
                                      <m:t>𝜕</m:t>
                                    </m:r>
                                    <m:sSub>
                                      <m:sSubPr>
                                        <m:ctrlPr>
                                          <a:rPr lang="en-US" altLang="zh-CN" i="1">
                                            <a:latin typeface="Cambria Math" panose="02040503050406030204" charset="0"/>
                                            <a:ea typeface="Cambria Math" panose="02040503050406030204" charset="0"/>
                                          </a:rPr>
                                        </m:ctrlPr>
                                      </m:sSubPr>
                                      <m:e>
                                        <m:r>
                                          <m:rPr>
                                            <m:brk m:alnAt="7"/>
                                          </m:rPr>
                                          <a:rPr lang="en-US" altLang="zh-CN" i="1">
                                            <a:latin typeface="Cambria Math" panose="02040503050406030204" charset="0"/>
                                            <a:ea typeface="Cambria Math" panose="02040503050406030204" charset="0"/>
                                          </a:rPr>
                                          <m:t>𝜀</m:t>
                                        </m:r>
                                      </m:e>
                                      <m:sub>
                                        <m:r>
                                          <a:rPr lang="en-US" altLang="zh-CN" b="0" i="1" smtClean="0">
                                            <a:latin typeface="Cambria Math" panose="02040503050406030204" charset="0"/>
                                            <a:ea typeface="Cambria Math" panose="02040503050406030204" charset="0"/>
                                          </a:rPr>
                                          <m:t>𝑢𝑣</m:t>
                                        </m:r>
                                      </m:sub>
                                    </m:sSub>
                                  </m:den>
                                </m:f>
                              </m:e>
                              <m:e>
                                <m:f>
                                  <m:fPr>
                                    <m:ctrlPr>
                                      <a:rPr lang="en-US" altLang="zh-CN" b="1" i="1">
                                        <a:latin typeface="Cambria Math" panose="02040503050406030204" charset="0"/>
                                      </a:rPr>
                                    </m:ctrlPr>
                                  </m:fPr>
                                  <m:num>
                                    <m:r>
                                      <a:rPr lang="en-US" altLang="zh-CN" i="1">
                                        <a:latin typeface="Cambria Math" panose="02040503050406030204" charset="0"/>
                                        <a:ea typeface="Cambria Math" panose="02040503050406030204" charset="0"/>
                                      </a:rPr>
                                      <m:t>𝜕</m:t>
                                    </m:r>
                                    <m:r>
                                      <a:rPr lang="en-US" altLang="zh-CN" i="1">
                                        <a:latin typeface="Cambria Math" panose="02040503050406030204" charset="0"/>
                                      </a:rPr>
                                      <m:t>𝑊</m:t>
                                    </m:r>
                                  </m:num>
                                  <m:den>
                                    <m:r>
                                      <a:rPr lang="en-US" altLang="zh-CN" i="1">
                                        <a:latin typeface="Cambria Math" panose="02040503050406030204" charset="0"/>
                                        <a:ea typeface="Cambria Math" panose="02040503050406030204" charset="0"/>
                                      </a:rPr>
                                      <m:t>𝜕</m:t>
                                    </m:r>
                                    <m:sSub>
                                      <m:sSubPr>
                                        <m:ctrlPr>
                                          <a:rPr lang="en-US" altLang="zh-CN" i="1">
                                            <a:latin typeface="Cambria Math" panose="02040503050406030204" charset="0"/>
                                            <a:ea typeface="Cambria Math" panose="02040503050406030204" charset="0"/>
                                          </a:rPr>
                                        </m:ctrlPr>
                                      </m:sSubPr>
                                      <m:e>
                                        <m:r>
                                          <m:rPr>
                                            <m:brk m:alnAt="7"/>
                                          </m:rPr>
                                          <a:rPr lang="en-US" altLang="zh-CN" i="1">
                                            <a:latin typeface="Cambria Math" panose="02040503050406030204" charset="0"/>
                                            <a:ea typeface="Cambria Math" panose="02040503050406030204" charset="0"/>
                                          </a:rPr>
                                          <m:t>𝜀</m:t>
                                        </m:r>
                                      </m:e>
                                      <m:sub>
                                        <m:r>
                                          <a:rPr lang="en-US" altLang="zh-CN" b="0" i="1" smtClean="0">
                                            <a:latin typeface="Cambria Math" panose="02040503050406030204" charset="0"/>
                                            <a:ea typeface="Cambria Math" panose="02040503050406030204" charset="0"/>
                                          </a:rPr>
                                          <m:t>𝑣𝑣</m:t>
                                        </m:r>
                                      </m:sub>
                                    </m:sSub>
                                  </m:den>
                                </m:f>
                              </m:e>
                            </m:mr>
                          </m:m>
                        </m:e>
                      </m:d>
                      <m:r>
                        <a:rPr lang="en-US" altLang="zh-CN" b="1" i="1" smtClean="0">
                          <a:latin typeface="Cambria Math" panose="02040503050406030204" charset="0"/>
                        </a:rPr>
                        <m:t>=</m:t>
                      </m:r>
                      <m:d>
                        <m:dPr>
                          <m:begChr m:val="["/>
                          <m:endChr m:val="]"/>
                          <m:ctrlPr>
                            <a:rPr lang="en-US" altLang="zh-CN" b="1" i="1">
                              <a:latin typeface="Cambria Math" panose="02040503050406030204" charset="0"/>
                            </a:rPr>
                          </m:ctrlPr>
                        </m:dPr>
                        <m:e>
                          <m:m>
                            <m:mPr>
                              <m:mcs>
                                <m:mc>
                                  <m:mcPr>
                                    <m:count m:val="2"/>
                                    <m:mcJc m:val="center"/>
                                  </m:mcPr>
                                </m:mc>
                              </m:mcs>
                              <m:ctrlPr>
                                <a:rPr lang="en-US" altLang="zh-CN" b="1" i="1">
                                  <a:latin typeface="Cambria Math" panose="02040503050406030204" charset="0"/>
                                </a:rPr>
                              </m:ctrlPr>
                            </m:mPr>
                            <m:mr>
                              <m:e>
                                <m:box>
                                  <m:boxPr>
                                    <m:ctrlPr>
                                      <a:rPr lang="en-US" altLang="zh-CN" b="1" i="1">
                                        <a:latin typeface="Cambria Math" panose="02040503050406030204" charset="0"/>
                                      </a:rPr>
                                    </m:ctrlPr>
                                  </m:boxPr>
                                  <m:e>
                                    <m:r>
                                      <a:rPr lang="en-US" altLang="zh-CN" b="0" i="1" smtClean="0">
                                        <a:latin typeface="Cambria Math" panose="02040503050406030204" charset="0"/>
                                      </a:rPr>
                                      <m:t>2</m:t>
                                    </m:r>
                                    <m:r>
                                      <a:rPr lang="en-US" altLang="zh-CN" b="0" i="1">
                                        <a:latin typeface="Cambria Math" panose="02040503050406030204" charset="0"/>
                                        <a:ea typeface="Cambria Math" panose="02040503050406030204" charset="0"/>
                                      </a:rPr>
                                      <m:t>𝜇</m:t>
                                    </m:r>
                                    <m:sSub>
                                      <m:sSubPr>
                                        <m:ctrlPr>
                                          <a:rPr lang="en-US" altLang="zh-CN" i="1">
                                            <a:latin typeface="Cambria Math" panose="02040503050406030204" charset="0"/>
                                            <a:ea typeface="Cambria Math" panose="02040503050406030204" charset="0"/>
                                          </a:rPr>
                                        </m:ctrlPr>
                                      </m:sSubPr>
                                      <m:e>
                                        <m:r>
                                          <m:rPr>
                                            <m:brk m:alnAt="7"/>
                                          </m:rPr>
                                          <a:rPr lang="en-US" altLang="zh-CN" i="1">
                                            <a:latin typeface="Cambria Math" panose="02040503050406030204" charset="0"/>
                                            <a:ea typeface="Cambria Math" panose="02040503050406030204" charset="0"/>
                                          </a:rPr>
                                          <m:t>𝜀</m:t>
                                        </m:r>
                                      </m:e>
                                      <m:sub>
                                        <m:r>
                                          <m:rPr>
                                            <m:brk m:alnAt="7"/>
                                          </m:rPr>
                                          <a:rPr lang="en-US" altLang="zh-CN" i="1">
                                            <a:latin typeface="Cambria Math" panose="02040503050406030204" charset="0"/>
                                            <a:ea typeface="Cambria Math" panose="02040503050406030204" charset="0"/>
                                          </a:rPr>
                                          <m:t>𝑢</m:t>
                                        </m:r>
                                        <m:r>
                                          <a:rPr lang="en-US" altLang="zh-CN" i="1">
                                            <a:latin typeface="Cambria Math" panose="02040503050406030204" charset="0"/>
                                            <a:ea typeface="Cambria Math" panose="02040503050406030204" charset="0"/>
                                          </a:rPr>
                                          <m:t>𝑢</m:t>
                                        </m:r>
                                      </m:sub>
                                    </m:sSub>
                                    <m:r>
                                      <a:rPr lang="en-US" altLang="zh-CN" b="0" i="1" smtClean="0">
                                        <a:latin typeface="Cambria Math" panose="02040503050406030204" charset="0"/>
                                        <a:ea typeface="Cambria Math" panose="02040503050406030204" charset="0"/>
                                      </a:rPr>
                                      <m:t>+</m:t>
                                    </m:r>
                                    <m:r>
                                      <a:rPr lang="en-US" altLang="zh-CN" i="1">
                                        <a:latin typeface="Cambria Math" panose="02040503050406030204" charset="0"/>
                                        <a:ea typeface="Cambria Math" panose="02040503050406030204" charset="0"/>
                                      </a:rPr>
                                      <m:t>𝜆</m:t>
                                    </m:r>
                                    <m:sSub>
                                      <m:sSubPr>
                                        <m:ctrlPr>
                                          <a:rPr lang="en-US" altLang="zh-CN" i="1">
                                            <a:latin typeface="Cambria Math" panose="02040503050406030204" charset="0"/>
                                            <a:ea typeface="Cambria Math" panose="02040503050406030204" charset="0"/>
                                          </a:rPr>
                                        </m:ctrlPr>
                                      </m:sSubPr>
                                      <m:e>
                                        <m:r>
                                          <m:rPr>
                                            <m:brk m:alnAt="7"/>
                                          </m:rPr>
                                          <a:rPr lang="en-US" altLang="zh-CN" i="1">
                                            <a:latin typeface="Cambria Math" panose="02040503050406030204" charset="0"/>
                                            <a:ea typeface="Cambria Math" panose="02040503050406030204" charset="0"/>
                                          </a:rPr>
                                          <m:t>𝜀</m:t>
                                        </m:r>
                                      </m:e>
                                      <m:sub>
                                        <m:r>
                                          <m:rPr>
                                            <m:brk m:alnAt="7"/>
                                          </m:rPr>
                                          <a:rPr lang="en-US" altLang="zh-CN" i="1">
                                            <a:latin typeface="Cambria Math" panose="02040503050406030204" charset="0"/>
                                            <a:ea typeface="Cambria Math" panose="02040503050406030204" charset="0"/>
                                          </a:rPr>
                                          <m:t>𝑢</m:t>
                                        </m:r>
                                        <m:r>
                                          <a:rPr lang="en-US" altLang="zh-CN" i="1">
                                            <a:latin typeface="Cambria Math" panose="02040503050406030204" charset="0"/>
                                            <a:ea typeface="Cambria Math" panose="02040503050406030204" charset="0"/>
                                          </a:rPr>
                                          <m:t>𝑢</m:t>
                                        </m:r>
                                      </m:sub>
                                    </m:sSub>
                                    <m:r>
                                      <a:rPr lang="en-US" altLang="zh-CN" b="1" i="1" smtClean="0">
                                        <a:latin typeface="Cambria Math" panose="02040503050406030204" charset="0"/>
                                        <a:ea typeface="Cambria Math" panose="02040503050406030204" charset="0"/>
                                      </a:rPr>
                                      <m:t>+</m:t>
                                    </m:r>
                                    <m:r>
                                      <a:rPr lang="en-US" altLang="zh-CN" i="1">
                                        <a:latin typeface="Cambria Math" panose="02040503050406030204" charset="0"/>
                                        <a:ea typeface="Cambria Math" panose="02040503050406030204" charset="0"/>
                                      </a:rPr>
                                      <m:t>𝜆</m:t>
                                    </m:r>
                                    <m:sSub>
                                      <m:sSubPr>
                                        <m:ctrlPr>
                                          <a:rPr lang="en-US" altLang="zh-CN" i="1">
                                            <a:latin typeface="Cambria Math" panose="02040503050406030204" charset="0"/>
                                            <a:ea typeface="Cambria Math" panose="02040503050406030204" charset="0"/>
                                          </a:rPr>
                                        </m:ctrlPr>
                                      </m:sSubPr>
                                      <m:e>
                                        <m:r>
                                          <m:rPr>
                                            <m:brk m:alnAt="7"/>
                                          </m:rPr>
                                          <a:rPr lang="en-US" altLang="zh-CN" i="1">
                                            <a:latin typeface="Cambria Math" panose="02040503050406030204" charset="0"/>
                                            <a:ea typeface="Cambria Math" panose="02040503050406030204" charset="0"/>
                                          </a:rPr>
                                          <m:t>𝜀</m:t>
                                        </m:r>
                                      </m:e>
                                      <m:sub>
                                        <m:r>
                                          <a:rPr lang="en-US" altLang="zh-CN" i="1">
                                            <a:latin typeface="Cambria Math" panose="02040503050406030204" charset="0"/>
                                            <a:ea typeface="Cambria Math" panose="02040503050406030204" charset="0"/>
                                          </a:rPr>
                                          <m:t>𝑣𝑣</m:t>
                                        </m:r>
                                      </m:sub>
                                    </m:sSub>
                                  </m:e>
                                </m:box>
                              </m:e>
                              <m:e>
                                <m:r>
                                  <a:rPr lang="en-US" altLang="zh-CN" i="1">
                                    <a:latin typeface="Cambria Math" panose="02040503050406030204" charset="0"/>
                                  </a:rPr>
                                  <m:t>2</m:t>
                                </m:r>
                                <m:r>
                                  <a:rPr lang="en-US" altLang="zh-CN" i="1">
                                    <a:latin typeface="Cambria Math" panose="02040503050406030204" charset="0"/>
                                    <a:ea typeface="Cambria Math" panose="02040503050406030204" charset="0"/>
                                  </a:rPr>
                                  <m:t>𝜇</m:t>
                                </m:r>
                                <m:sSub>
                                  <m:sSubPr>
                                    <m:ctrlPr>
                                      <a:rPr lang="en-US" altLang="zh-CN" i="1">
                                        <a:latin typeface="Cambria Math" panose="02040503050406030204" charset="0"/>
                                        <a:ea typeface="Cambria Math" panose="02040503050406030204" charset="0"/>
                                      </a:rPr>
                                    </m:ctrlPr>
                                  </m:sSubPr>
                                  <m:e>
                                    <m:r>
                                      <m:rPr>
                                        <m:brk m:alnAt="7"/>
                                      </m:rPr>
                                      <a:rPr lang="en-US" altLang="zh-CN" i="1">
                                        <a:latin typeface="Cambria Math" panose="02040503050406030204" charset="0"/>
                                        <a:ea typeface="Cambria Math" panose="02040503050406030204" charset="0"/>
                                      </a:rPr>
                                      <m:t>𝜀</m:t>
                                    </m:r>
                                  </m:e>
                                  <m:sub>
                                    <m:r>
                                      <a:rPr lang="en-US" altLang="zh-CN" b="0" i="1" smtClean="0">
                                        <a:latin typeface="Cambria Math" panose="02040503050406030204" charset="0"/>
                                        <a:ea typeface="Cambria Math" panose="02040503050406030204" charset="0"/>
                                      </a:rPr>
                                      <m:t>𝑢𝑣</m:t>
                                    </m:r>
                                  </m:sub>
                                </m:sSub>
                              </m:e>
                            </m:mr>
                            <m:mr>
                              <m:e>
                                <m:r>
                                  <a:rPr lang="en-US" altLang="zh-CN" i="1">
                                    <a:latin typeface="Cambria Math" panose="02040503050406030204" charset="0"/>
                                  </a:rPr>
                                  <m:t>2</m:t>
                                </m:r>
                                <m:r>
                                  <a:rPr lang="en-US" altLang="zh-CN" i="1">
                                    <a:latin typeface="Cambria Math" panose="02040503050406030204" charset="0"/>
                                    <a:ea typeface="Cambria Math" panose="02040503050406030204" charset="0"/>
                                  </a:rPr>
                                  <m:t>𝜇</m:t>
                                </m:r>
                                <m:sSub>
                                  <m:sSubPr>
                                    <m:ctrlPr>
                                      <a:rPr lang="en-US" altLang="zh-CN" i="1">
                                        <a:latin typeface="Cambria Math" panose="02040503050406030204" charset="0"/>
                                        <a:ea typeface="Cambria Math" panose="02040503050406030204" charset="0"/>
                                      </a:rPr>
                                    </m:ctrlPr>
                                  </m:sSubPr>
                                  <m:e>
                                    <m:r>
                                      <m:rPr>
                                        <m:brk m:alnAt="7"/>
                                      </m:rPr>
                                      <a:rPr lang="en-US" altLang="zh-CN" i="1">
                                        <a:latin typeface="Cambria Math" panose="02040503050406030204" charset="0"/>
                                        <a:ea typeface="Cambria Math" panose="02040503050406030204" charset="0"/>
                                      </a:rPr>
                                      <m:t>𝜀</m:t>
                                    </m:r>
                                  </m:e>
                                  <m:sub>
                                    <m:r>
                                      <a:rPr lang="en-US" altLang="zh-CN" i="1">
                                        <a:latin typeface="Cambria Math" panose="02040503050406030204" charset="0"/>
                                        <a:ea typeface="Cambria Math" panose="02040503050406030204" charset="0"/>
                                      </a:rPr>
                                      <m:t>𝑢𝑣</m:t>
                                    </m:r>
                                  </m:sub>
                                </m:sSub>
                              </m:e>
                              <m:e>
                                <m:r>
                                  <a:rPr lang="en-US" altLang="zh-CN" i="1">
                                    <a:latin typeface="Cambria Math" panose="02040503050406030204" charset="0"/>
                                  </a:rPr>
                                  <m:t>2</m:t>
                                </m:r>
                                <m:r>
                                  <a:rPr lang="en-US" altLang="zh-CN" i="1">
                                    <a:latin typeface="Cambria Math" panose="02040503050406030204" charset="0"/>
                                    <a:ea typeface="Cambria Math" panose="02040503050406030204" charset="0"/>
                                  </a:rPr>
                                  <m:t>𝜇</m:t>
                                </m:r>
                                <m:sSub>
                                  <m:sSubPr>
                                    <m:ctrlPr>
                                      <a:rPr lang="en-US" altLang="zh-CN" i="1">
                                        <a:latin typeface="Cambria Math" panose="02040503050406030204" charset="0"/>
                                        <a:ea typeface="Cambria Math" panose="02040503050406030204" charset="0"/>
                                      </a:rPr>
                                    </m:ctrlPr>
                                  </m:sSubPr>
                                  <m:e>
                                    <m:r>
                                      <m:rPr>
                                        <m:brk m:alnAt="7"/>
                                      </m:rPr>
                                      <a:rPr lang="en-US" altLang="zh-CN" i="1">
                                        <a:latin typeface="Cambria Math" panose="02040503050406030204" charset="0"/>
                                        <a:ea typeface="Cambria Math" panose="02040503050406030204" charset="0"/>
                                      </a:rPr>
                                      <m:t>𝜀</m:t>
                                    </m:r>
                                  </m:e>
                                  <m:sub>
                                    <m:r>
                                      <a:rPr lang="en-US" altLang="zh-CN" b="0" i="1" smtClean="0">
                                        <a:latin typeface="Cambria Math" panose="02040503050406030204" charset="0"/>
                                        <a:ea typeface="Cambria Math" panose="02040503050406030204" charset="0"/>
                                      </a:rPr>
                                      <m:t>𝑣𝑣</m:t>
                                    </m:r>
                                  </m:sub>
                                </m:sSub>
                                <m:r>
                                  <a:rPr lang="en-US" altLang="zh-CN" i="1">
                                    <a:latin typeface="Cambria Math" panose="02040503050406030204" charset="0"/>
                                    <a:ea typeface="Cambria Math" panose="02040503050406030204" charset="0"/>
                                  </a:rPr>
                                  <m:t>+</m:t>
                                </m:r>
                                <m:r>
                                  <a:rPr lang="en-US" altLang="zh-CN" i="1">
                                    <a:latin typeface="Cambria Math" panose="02040503050406030204" charset="0"/>
                                    <a:ea typeface="Cambria Math" panose="02040503050406030204" charset="0"/>
                                  </a:rPr>
                                  <m:t>𝜆</m:t>
                                </m:r>
                                <m:sSub>
                                  <m:sSubPr>
                                    <m:ctrlPr>
                                      <a:rPr lang="en-US" altLang="zh-CN" i="1">
                                        <a:latin typeface="Cambria Math" panose="02040503050406030204" charset="0"/>
                                        <a:ea typeface="Cambria Math" panose="02040503050406030204" charset="0"/>
                                      </a:rPr>
                                    </m:ctrlPr>
                                  </m:sSubPr>
                                  <m:e>
                                    <m:r>
                                      <m:rPr>
                                        <m:brk m:alnAt="7"/>
                                      </m:rPr>
                                      <a:rPr lang="en-US" altLang="zh-CN" i="1">
                                        <a:latin typeface="Cambria Math" panose="02040503050406030204" charset="0"/>
                                        <a:ea typeface="Cambria Math" panose="02040503050406030204" charset="0"/>
                                      </a:rPr>
                                      <m:t>𝜀</m:t>
                                    </m:r>
                                  </m:e>
                                  <m:sub>
                                    <m:r>
                                      <m:rPr>
                                        <m:brk m:alnAt="7"/>
                                      </m:rPr>
                                      <a:rPr lang="en-US" altLang="zh-CN" i="1">
                                        <a:latin typeface="Cambria Math" panose="02040503050406030204" charset="0"/>
                                        <a:ea typeface="Cambria Math" panose="02040503050406030204" charset="0"/>
                                      </a:rPr>
                                      <m:t>𝑢</m:t>
                                    </m:r>
                                    <m:r>
                                      <a:rPr lang="en-US" altLang="zh-CN" i="1">
                                        <a:latin typeface="Cambria Math" panose="02040503050406030204" charset="0"/>
                                        <a:ea typeface="Cambria Math" panose="02040503050406030204" charset="0"/>
                                      </a:rPr>
                                      <m:t>𝑢</m:t>
                                    </m:r>
                                  </m:sub>
                                </m:sSub>
                                <m:r>
                                  <a:rPr lang="en-US" altLang="zh-CN" b="1" i="1">
                                    <a:latin typeface="Cambria Math" panose="02040503050406030204" charset="0"/>
                                    <a:ea typeface="Cambria Math" panose="02040503050406030204" charset="0"/>
                                  </a:rPr>
                                  <m:t>+</m:t>
                                </m:r>
                                <m:r>
                                  <a:rPr lang="en-US" altLang="zh-CN" i="1">
                                    <a:latin typeface="Cambria Math" panose="02040503050406030204" charset="0"/>
                                    <a:ea typeface="Cambria Math" panose="02040503050406030204" charset="0"/>
                                  </a:rPr>
                                  <m:t>𝜆</m:t>
                                </m:r>
                                <m:sSub>
                                  <m:sSubPr>
                                    <m:ctrlPr>
                                      <a:rPr lang="en-US" altLang="zh-CN" i="1">
                                        <a:latin typeface="Cambria Math" panose="02040503050406030204" charset="0"/>
                                        <a:ea typeface="Cambria Math" panose="02040503050406030204" charset="0"/>
                                      </a:rPr>
                                    </m:ctrlPr>
                                  </m:sSubPr>
                                  <m:e>
                                    <m:r>
                                      <m:rPr>
                                        <m:brk m:alnAt="7"/>
                                      </m:rPr>
                                      <a:rPr lang="en-US" altLang="zh-CN" i="1">
                                        <a:latin typeface="Cambria Math" panose="02040503050406030204" charset="0"/>
                                        <a:ea typeface="Cambria Math" panose="02040503050406030204" charset="0"/>
                                      </a:rPr>
                                      <m:t>𝜀</m:t>
                                    </m:r>
                                  </m:e>
                                  <m:sub>
                                    <m:r>
                                      <a:rPr lang="en-US" altLang="zh-CN" i="1">
                                        <a:latin typeface="Cambria Math" panose="02040503050406030204" charset="0"/>
                                        <a:ea typeface="Cambria Math" panose="02040503050406030204" charset="0"/>
                                      </a:rPr>
                                      <m:t>𝑣𝑣</m:t>
                                    </m:r>
                                  </m:sub>
                                </m:sSub>
                              </m:e>
                            </m:mr>
                          </m:m>
                        </m:e>
                      </m:d>
                      <m:r>
                        <a:rPr lang="en-US" altLang="zh-CN" b="1" i="1" smtClean="0">
                          <a:latin typeface="Cambria Math" panose="02040503050406030204" charset="0"/>
                          <a:ea typeface="Cambria Math" panose="02040503050406030204" charset="0"/>
                        </a:rPr>
                        <m:t>=</m:t>
                      </m:r>
                      <m:r>
                        <a:rPr lang="en-US" altLang="zh-CN" i="1">
                          <a:latin typeface="Cambria Math" panose="02040503050406030204" charset="0"/>
                        </a:rPr>
                        <m:t>2</m:t>
                      </m:r>
                      <m:r>
                        <a:rPr lang="en-US" altLang="zh-CN" i="1">
                          <a:latin typeface="Cambria Math" panose="02040503050406030204" charset="0"/>
                          <a:ea typeface="Cambria Math" panose="02040503050406030204" charset="0"/>
                        </a:rPr>
                        <m:t>𝜇</m:t>
                      </m:r>
                      <m:r>
                        <a:rPr lang="en-US" altLang="zh-CN" b="1">
                          <a:latin typeface="Cambria Math" panose="02040503050406030204" charset="0"/>
                        </a:rPr>
                        <m:t>𝐆</m:t>
                      </m:r>
                      <m:r>
                        <a:rPr lang="en-US" altLang="zh-CN" b="1" i="0" smtClean="0">
                          <a:latin typeface="Cambria Math" panose="02040503050406030204" charset="0"/>
                        </a:rPr>
                        <m:t>+</m:t>
                      </m:r>
                      <m:r>
                        <a:rPr lang="en-US" altLang="zh-CN" i="1">
                          <a:latin typeface="Cambria Math" panose="02040503050406030204" charset="0"/>
                          <a:ea typeface="Cambria Math" panose="02040503050406030204" charset="0"/>
                        </a:rPr>
                        <m:t>𝜆</m:t>
                      </m:r>
                      <m:r>
                        <a:rPr lang="en-US" altLang="zh-CN" b="0" i="1" smtClean="0">
                          <a:latin typeface="Cambria Math" panose="02040503050406030204" charset="0"/>
                          <a:ea typeface="Cambria Math" panose="02040503050406030204" charset="0"/>
                        </a:rPr>
                        <m:t> </m:t>
                      </m:r>
                      <m:r>
                        <m:rPr>
                          <m:sty m:val="p"/>
                        </m:rPr>
                        <a:rPr lang="en-US" altLang="zh-CN" b="0" i="0" smtClean="0">
                          <a:latin typeface="Cambria Math" panose="02040503050406030204" charset="0"/>
                          <a:ea typeface="Cambria Math" panose="02040503050406030204" charset="0"/>
                        </a:rPr>
                        <m:t>trace</m:t>
                      </m:r>
                      <m:d>
                        <m:dPr>
                          <m:ctrlPr>
                            <a:rPr lang="en-US" altLang="zh-CN" b="0" i="1" smtClean="0">
                              <a:latin typeface="Cambria Math" panose="02040503050406030204" charset="0"/>
                              <a:ea typeface="Cambria Math" panose="02040503050406030204" charset="0"/>
                            </a:rPr>
                          </m:ctrlPr>
                        </m:dPr>
                        <m:e>
                          <m:r>
                            <a:rPr lang="en-US" altLang="zh-CN" b="1">
                              <a:latin typeface="Cambria Math" panose="02040503050406030204" charset="0"/>
                            </a:rPr>
                            <m:t>𝐆</m:t>
                          </m:r>
                        </m:e>
                      </m:d>
                      <m:r>
                        <a:rPr lang="en-US" altLang="zh-CN" b="1" i="0" smtClean="0">
                          <a:latin typeface="Cambria Math" panose="02040503050406030204" charset="0"/>
                          <a:ea typeface="Cambria Math" panose="02040503050406030204" charset="0"/>
                        </a:rPr>
                        <m:t>𝐈</m:t>
                      </m:r>
                      <m:r>
                        <a:rPr lang="en-US" altLang="zh-CN" b="1" i="0" smtClean="0">
                          <a:latin typeface="Cambria Math" panose="02040503050406030204" charset="0"/>
                          <a:ea typeface="Cambria Math" panose="02040503050406030204" charset="0"/>
                        </a:rPr>
                        <m:t>=</m:t>
                      </m:r>
                      <m:r>
                        <a:rPr lang="en-US" altLang="zh-CN" b="1" i="0" smtClean="0">
                          <a:latin typeface="Cambria Math" panose="02040503050406030204" charset="0"/>
                          <a:ea typeface="Cambria Math" panose="02040503050406030204" charset="0"/>
                        </a:rPr>
                        <m:t>𝐒</m:t>
                      </m:r>
                    </m:oMath>
                  </m:oMathPara>
                </a14:m>
                <a:endParaRPr lang="en-US" b="1" dirty="0"/>
              </a:p>
            </p:txBody>
          </p:sp>
        </mc:Choice>
        <mc:Fallback>
          <p:sp>
            <p:nvSpPr>
              <p:cNvPr id="70" name="Rectangle 69"/>
              <p:cNvSpPr>
                <a:spLocks noRot="1" noChangeAspect="1" noMove="1" noResize="1" noEditPoints="1" noAdjustHandles="1" noChangeArrowheads="1" noChangeShapeType="1" noTextEdit="1"/>
              </p:cNvSpPr>
              <p:nvPr>
                <p:custDataLst>
                  <p:tags r:id="rId18"/>
                </p:custDataLst>
              </p:nvPr>
            </p:nvSpPr>
            <p:spPr>
              <a:xfrm>
                <a:off x="809184" y="4670496"/>
                <a:ext cx="9775176" cy="1279133"/>
              </a:xfrm>
              <a:prstGeom prst="rect">
                <a:avLst/>
              </a:prstGeom>
              <a:blipFill rotWithShape="1">
                <a:blip r:embed="rId19"/>
                <a:stretch>
                  <a:fillRect l="-2" t="-6" r="2" b="25"/>
                </a:stretch>
              </a:blipFill>
            </p:spPr>
            <p:txBody>
              <a:bodyPr/>
              <a:lstStyle/>
              <a:p>
                <a:r>
                  <a:rPr lang="zh-CN" altLang="en-US">
                    <a:noFill/>
                  </a:rPr>
                  <a:t> </a:t>
                </a:r>
              </a:p>
            </p:txBody>
          </p:sp>
        </mc:Fallback>
      </mc:AlternateContent>
      <p:sp>
        <p:nvSpPr>
          <p:cNvPr id="12" name="文本框 11"/>
          <p:cNvSpPr txBox="1"/>
          <p:nvPr/>
        </p:nvSpPr>
        <p:spPr>
          <a:xfrm>
            <a:off x="6971665" y="5722620"/>
            <a:ext cx="4954270" cy="368300"/>
          </a:xfrm>
          <a:prstGeom prst="rect">
            <a:avLst/>
          </a:prstGeom>
          <a:noFill/>
        </p:spPr>
        <p:txBody>
          <a:bodyPr wrap="square" rtlCol="0" anchor="t">
            <a:spAutoFit/>
          </a:bodyPr>
          <a:p>
            <a:pPr algn="l">
              <a:buClrTx/>
              <a:buSzTx/>
              <a:buFontTx/>
            </a:pPr>
            <a:r>
              <a:rPr lang="en-US" altLang="zh-CN" sz="1800">
                <a:latin typeface="Cambria Math" panose="02040503050406030204" charset="0"/>
              </a:rPr>
              <a:t>Second </a:t>
            </a:r>
            <a:r>
              <a:rPr lang="zh-CN" sz="1800">
                <a:latin typeface="Cambria Math" panose="02040503050406030204" charset="0"/>
              </a:rPr>
              <a:t>Piola-Kirchhoff应力张量，用于计算力</a:t>
            </a:r>
            <a:endParaRPr lang="en-US" altLang="zh-CN" sz="1800">
              <a:latin typeface="Cambria Math" panose="02040503050406030204" charset="0"/>
            </a:endParaRPr>
          </a:p>
        </p:txBody>
      </p:sp>
      <p:sp>
        <p:nvSpPr>
          <p:cNvPr id="13" name="矩形 12"/>
          <p:cNvSpPr/>
          <p:nvPr/>
        </p:nvSpPr>
        <p:spPr>
          <a:xfrm>
            <a:off x="10174605" y="5031740"/>
            <a:ext cx="410210" cy="542925"/>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8931275" cy="478155"/>
          </a:xfrm>
        </p:spPr>
        <p:txBody>
          <a:bodyPr wrap="square"/>
          <a:lstStyle/>
          <a:p>
            <a:r>
              <a:rPr>
                <a:sym typeface="+mn-ea"/>
              </a:rPr>
              <a:t>力</a:t>
            </a:r>
            <a:endParaRPr>
              <a:sym typeface="+mn-ea"/>
            </a:endParaRPr>
          </a:p>
        </p:txBody>
      </p:sp>
      <mc:AlternateContent xmlns:mc="http://schemas.openxmlformats.org/markup-compatibility/2006">
        <mc:Choice xmlns:a14="http://schemas.microsoft.com/office/drawing/2010/main" Requires="a14">
          <p:sp>
            <p:nvSpPr>
              <p:cNvPr id="7" name="Rectangle 69"/>
              <p:cNvSpPr/>
              <p:nvPr>
                <p:custDataLst>
                  <p:tags r:id="rId1"/>
                </p:custDataLst>
              </p:nvPr>
            </p:nvSpPr>
            <p:spPr>
              <a:xfrm>
                <a:off x="3408399" y="1710335"/>
                <a:ext cx="3533724" cy="796757"/>
              </a:xfrm>
              <a:prstGeom prst="rect">
                <a:avLst/>
              </a:prstGeom>
            </p:spPr>
            <p:txBody>
              <a:bodyPr wrap="none">
                <a:spAutoFit/>
              </a:bodyPr>
              <a:p>
                <a14:m>
                  <m:oMathPara xmlns:m="http://schemas.openxmlformats.org/officeDocument/2006/math">
                    <m:oMathParaPr>
                      <m:jc m:val="centerGroup"/>
                    </m:oMathParaPr>
                    <m:oMath xmlns:m="http://schemas.openxmlformats.org/officeDocument/2006/math">
                      <m:box>
                        <m:boxPr>
                          <m:ctrlPr>
                            <a:rPr lang="en-US" altLang="zh-CN" sz="2000" b="1" i="1" smtClean="0">
                              <a:latin typeface="Cambria Math" panose="02040503050406030204" charset="0"/>
                            </a:rPr>
                          </m:ctrlPr>
                        </m:boxPr>
                        <m:e>
                          <m:sSub>
                            <m:sSubPr>
                              <m:ctrlPr>
                                <a:rPr lang="en-US" altLang="zh-CN" sz="2000" b="1" i="1" smtClean="0">
                                  <a:latin typeface="Cambria Math" panose="02040503050406030204" charset="0"/>
                                </a:rPr>
                              </m:ctrlPr>
                            </m:sSubPr>
                            <m:e>
                              <m:r>
                                <a:rPr lang="en-US" altLang="zh-CN" sz="2000" b="1" i="0" smtClean="0">
                                  <a:latin typeface="Cambria Math" panose="02040503050406030204" charset="0"/>
                                </a:rPr>
                                <m:t>𝐟</m:t>
                              </m:r>
                            </m:e>
                            <m:sub>
                              <m:r>
                                <a:rPr lang="en-US" altLang="zh-CN" sz="2000" b="0" i="1" smtClean="0">
                                  <a:latin typeface="Cambria Math" panose="02040503050406030204" charset="0"/>
                                </a:rPr>
                                <m:t>𝑖</m:t>
                              </m:r>
                            </m:sub>
                          </m:sSub>
                          <m:r>
                            <a:rPr lang="en-US" altLang="zh-CN" sz="2000" b="1" i="1" smtClean="0">
                              <a:latin typeface="Cambria Math" panose="02040503050406030204" charset="0"/>
                            </a:rPr>
                            <m:t>=−</m:t>
                          </m:r>
                          <m:sSup>
                            <m:sSupPr>
                              <m:ctrlPr>
                                <a:rPr lang="en-US" altLang="zh-CN" sz="2000" b="1" i="1" smtClean="0">
                                  <a:latin typeface="Cambria Math" panose="02040503050406030204" charset="0"/>
                                </a:rPr>
                              </m:ctrlPr>
                            </m:sSupPr>
                            <m:e>
                              <m:d>
                                <m:dPr>
                                  <m:ctrlPr>
                                    <a:rPr lang="en-US" altLang="zh-CN" sz="2000" b="1" i="1" smtClean="0">
                                      <a:latin typeface="Cambria Math" panose="02040503050406030204" charset="0"/>
                                    </a:rPr>
                                  </m:ctrlPr>
                                </m:dPr>
                                <m:e>
                                  <m:f>
                                    <m:fPr>
                                      <m:ctrlPr>
                                        <a:rPr lang="en-US" altLang="zh-CN" sz="2000" b="1" i="1">
                                          <a:latin typeface="Cambria Math" panose="02040503050406030204" charset="0"/>
                                        </a:rPr>
                                      </m:ctrlPr>
                                    </m:fPr>
                                    <m:num>
                                      <m:r>
                                        <a:rPr lang="en-US" altLang="zh-CN" sz="2000" i="1">
                                          <a:latin typeface="Cambria Math" panose="02040503050406030204" charset="0"/>
                                          <a:ea typeface="Cambria Math" panose="02040503050406030204" charset="0"/>
                                        </a:rPr>
                                        <m:t>𝜕</m:t>
                                      </m:r>
                                      <m:r>
                                        <a:rPr lang="en-US" altLang="zh-CN" sz="2000" i="1">
                                          <a:latin typeface="Cambria Math" panose="02040503050406030204" charset="0"/>
                                          <a:ea typeface="Cambria Math" panose="02040503050406030204" charset="0"/>
                                        </a:rPr>
                                        <m:t>𝐸</m:t>
                                      </m:r>
                                    </m:num>
                                    <m:den>
                                      <m:r>
                                        <a:rPr lang="en-US" altLang="zh-CN" sz="2000" i="1">
                                          <a:latin typeface="Cambria Math" panose="02040503050406030204" charset="0"/>
                                          <a:ea typeface="Cambria Math" panose="02040503050406030204" charset="0"/>
                                        </a:rPr>
                                        <m:t>𝜕</m:t>
                                      </m:r>
                                      <m:sSub>
                                        <m:sSubPr>
                                          <m:ctrlPr>
                                            <a:rPr lang="en-US" altLang="zh-CN" sz="2000" b="1" i="1">
                                              <a:latin typeface="Cambria Math" panose="02040503050406030204" charset="0"/>
                                              <a:ea typeface="Cambria Math" panose="02040503050406030204" charset="0"/>
                                            </a:rPr>
                                          </m:ctrlPr>
                                        </m:sSubPr>
                                        <m:e>
                                          <m:r>
                                            <a:rPr lang="en-US" altLang="zh-CN" sz="2000" b="1">
                                              <a:latin typeface="Cambria Math" panose="02040503050406030204" charset="0"/>
                                              <a:ea typeface="Cambria Math" panose="02040503050406030204" charset="0"/>
                                            </a:rPr>
                                            <m:t>𝐱</m:t>
                                          </m:r>
                                        </m:e>
                                        <m:sub>
                                          <m:r>
                                            <a:rPr lang="en-US" altLang="zh-CN" sz="2000" i="1">
                                              <a:latin typeface="Cambria Math" panose="02040503050406030204" charset="0"/>
                                              <a:ea typeface="Cambria Math" panose="02040503050406030204" charset="0"/>
                                            </a:rPr>
                                            <m:t>𝑖</m:t>
                                          </m:r>
                                        </m:sub>
                                      </m:sSub>
                                    </m:den>
                                  </m:f>
                                </m:e>
                              </m:d>
                            </m:e>
                            <m:sup>
                              <m:r>
                                <m:rPr>
                                  <m:sty m:val="p"/>
                                </m:rPr>
                                <a:rPr lang="en-US" altLang="zh-CN" sz="2000" b="0" i="0" smtClean="0">
                                  <a:latin typeface="Cambria Math" panose="02040503050406030204" charset="0"/>
                                </a:rPr>
                                <m:t>T</m:t>
                              </m:r>
                            </m:sup>
                          </m:sSup>
                        </m:e>
                      </m:box>
                      <m:r>
                        <a:rPr lang="en-US" altLang="zh-CN" sz="2000" b="1" i="0" smtClean="0">
                          <a:latin typeface="Cambria Math" panose="02040503050406030204" charset="0"/>
                        </a:rPr>
                        <m:t>=−</m:t>
                      </m:r>
                      <m:sSup>
                        <m:sSupPr>
                          <m:ctrlPr>
                            <a:rPr lang="en-US" sz="2000" i="1">
                              <a:latin typeface="Cambria Math" panose="02040503050406030204" charset="0"/>
                            </a:rPr>
                          </m:ctrlPr>
                        </m:sSupPr>
                        <m:e>
                          <m:r>
                            <a:rPr lang="en-US" sz="2000" i="1">
                              <a:latin typeface="Cambria Math" panose="02040503050406030204" charset="0"/>
                            </a:rPr>
                            <m:t>𝐴</m:t>
                          </m:r>
                        </m:e>
                        <m:sup>
                          <m:r>
                            <m:rPr>
                              <m:sty m:val="p"/>
                            </m:rPr>
                            <a:rPr lang="en-US" sz="2000">
                              <a:latin typeface="Cambria Math" panose="02040503050406030204" charset="0"/>
                            </a:rPr>
                            <m:t>ref</m:t>
                          </m:r>
                        </m:sup>
                      </m:sSup>
                      <m:sSup>
                        <m:sSupPr>
                          <m:ctrlPr>
                            <a:rPr lang="en-US" altLang="zh-CN" sz="2000" b="1" i="1">
                              <a:latin typeface="Cambria Math" panose="02040503050406030204" charset="0"/>
                            </a:rPr>
                          </m:ctrlPr>
                        </m:sSupPr>
                        <m:e>
                          <m:d>
                            <m:dPr>
                              <m:ctrlPr>
                                <a:rPr lang="en-US" altLang="zh-CN" sz="2000" b="1" i="1">
                                  <a:latin typeface="Cambria Math" panose="02040503050406030204" charset="0"/>
                                </a:rPr>
                              </m:ctrlPr>
                            </m:dPr>
                            <m:e>
                              <m:f>
                                <m:fPr>
                                  <m:ctrlPr>
                                    <a:rPr lang="en-US" altLang="zh-CN" sz="2000" b="1" i="1">
                                      <a:latin typeface="Cambria Math" panose="02040503050406030204" charset="0"/>
                                    </a:rPr>
                                  </m:ctrlPr>
                                </m:fPr>
                                <m:num>
                                  <m:r>
                                    <a:rPr lang="en-US" altLang="zh-CN" sz="2000" i="1">
                                      <a:latin typeface="Cambria Math" panose="02040503050406030204" charset="0"/>
                                      <a:ea typeface="Cambria Math" panose="02040503050406030204" charset="0"/>
                                    </a:rPr>
                                    <m:t>𝜕</m:t>
                                  </m:r>
                                  <m:r>
                                    <a:rPr lang="en-US" altLang="zh-CN" sz="2000" b="0" i="1" smtClean="0">
                                      <a:latin typeface="Cambria Math" panose="02040503050406030204" charset="0"/>
                                      <a:ea typeface="Cambria Math" panose="02040503050406030204" charset="0"/>
                                    </a:rPr>
                                    <m:t>𝑊</m:t>
                                  </m:r>
                                </m:num>
                                <m:den>
                                  <m:r>
                                    <a:rPr lang="en-US" altLang="zh-CN" sz="2000" i="1">
                                      <a:latin typeface="Cambria Math" panose="02040503050406030204" charset="0"/>
                                      <a:ea typeface="Cambria Math" panose="02040503050406030204" charset="0"/>
                                    </a:rPr>
                                    <m:t>𝜕</m:t>
                                  </m:r>
                                  <m:sSub>
                                    <m:sSubPr>
                                      <m:ctrlPr>
                                        <a:rPr lang="en-US" altLang="zh-CN" sz="2000" b="1" i="1">
                                          <a:latin typeface="Cambria Math" panose="02040503050406030204" charset="0"/>
                                          <a:ea typeface="Cambria Math" panose="02040503050406030204" charset="0"/>
                                        </a:rPr>
                                      </m:ctrlPr>
                                    </m:sSubPr>
                                    <m:e>
                                      <m:r>
                                        <a:rPr lang="en-US" altLang="zh-CN" sz="2000" b="1">
                                          <a:latin typeface="Cambria Math" panose="02040503050406030204" charset="0"/>
                                          <a:ea typeface="Cambria Math" panose="02040503050406030204" charset="0"/>
                                        </a:rPr>
                                        <m:t>𝐱</m:t>
                                      </m:r>
                                    </m:e>
                                    <m:sub>
                                      <m:r>
                                        <a:rPr lang="en-US" altLang="zh-CN" sz="2000" i="1">
                                          <a:latin typeface="Cambria Math" panose="02040503050406030204" charset="0"/>
                                          <a:ea typeface="Cambria Math" panose="02040503050406030204" charset="0"/>
                                        </a:rPr>
                                        <m:t>𝑖</m:t>
                                      </m:r>
                                    </m:sub>
                                  </m:sSub>
                                </m:den>
                              </m:f>
                            </m:e>
                          </m:d>
                        </m:e>
                        <m:sup>
                          <m:r>
                            <m:rPr>
                              <m:sty m:val="p"/>
                            </m:rPr>
                            <a:rPr lang="en-US" altLang="zh-CN" sz="2000">
                              <a:latin typeface="Cambria Math" panose="02040503050406030204" charset="0"/>
                            </a:rPr>
                            <m:t>T</m:t>
                          </m:r>
                        </m:sup>
                      </m:sSup>
                    </m:oMath>
                  </m:oMathPara>
                </a14:m>
                <a:endParaRPr lang="en-US" sz="2000" b="1" dirty="0"/>
              </a:p>
            </p:txBody>
          </p:sp>
        </mc:Choice>
        <mc:Fallback>
          <p:sp>
            <p:nvSpPr>
              <p:cNvPr id="7" name="Rectangle 69"/>
              <p:cNvSpPr>
                <a:spLocks noRot="1" noChangeAspect="1" noMove="1" noResize="1" noEditPoints="1" noAdjustHandles="1" noChangeArrowheads="1" noChangeShapeType="1" noTextEdit="1"/>
              </p:cNvSpPr>
              <p:nvPr>
                <p:custDataLst>
                  <p:tags r:id="rId2"/>
                </p:custDataLst>
              </p:nvPr>
            </p:nvSpPr>
            <p:spPr>
              <a:xfrm>
                <a:off x="3408399" y="1710335"/>
                <a:ext cx="3533724" cy="796757"/>
              </a:xfrm>
              <a:prstGeom prst="rect">
                <a:avLst/>
              </a:prstGeom>
              <a:blipFill rotWithShape="1">
                <a:blip r:embed="rId3"/>
                <a:stretch>
                  <a:fillRect l="-10" t="-35" r="9" b="14"/>
                </a:stretch>
              </a:blipFill>
            </p:spPr>
            <p:txBody>
              <a:bodyPr/>
              <a:lstStyle/>
              <a:p>
                <a:r>
                  <a:rPr lang="zh-CN" altLang="en-US">
                    <a:noFill/>
                  </a:rPr>
                  <a:t> </a:t>
                </a:r>
              </a:p>
            </p:txBody>
          </p:sp>
        </mc:Fallback>
      </mc:AlternateContent>
      <p:sp>
        <p:nvSpPr>
          <p:cNvPr id="19" name="Title 1"/>
          <p:cNvSpPr txBox="1"/>
          <p:nvPr>
            <p:custDataLst>
              <p:tags r:id="rId4"/>
            </p:custDataLst>
          </p:nvPr>
        </p:nvSpPr>
        <p:spPr>
          <a:xfrm>
            <a:off x="676275" y="1043940"/>
            <a:ext cx="6328410" cy="481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1800" dirty="0"/>
              <a:t>给定上述所有条件，现在我们可以计算力：</a:t>
            </a:r>
            <a:endParaRPr lang="zh-CN" altLang="en-US" sz="1800" dirty="0"/>
          </a:p>
        </p:txBody>
      </p:sp>
      <mc:AlternateContent xmlns:mc="http://schemas.openxmlformats.org/markup-compatibility/2006">
        <mc:Choice xmlns:a14="http://schemas.microsoft.com/office/drawing/2010/main" Requires="a14">
          <p:sp>
            <p:nvSpPr>
              <p:cNvPr id="24" name="Rectangle 23"/>
              <p:cNvSpPr/>
              <p:nvPr>
                <p:custDataLst>
                  <p:tags r:id="rId5"/>
                </p:custDataLst>
              </p:nvPr>
            </p:nvSpPr>
            <p:spPr>
              <a:xfrm>
                <a:off x="3550988" y="2632354"/>
                <a:ext cx="5518370" cy="796757"/>
              </a:xfrm>
              <a:prstGeom prst="rect">
                <a:avLst/>
              </a:prstGeom>
            </p:spPr>
            <p:txBody>
              <a:bodyPr wrap="none">
                <a:spAutoFit/>
              </a:bodyPr>
              <a:p>
                <a14:m>
                  <m:oMathPara xmlns:m="http://schemas.openxmlformats.org/officeDocument/2006/math">
                    <m:oMathParaPr>
                      <m:jc m:val="centerGroup"/>
                    </m:oMathParaPr>
                    <m:oMath xmlns:m="http://schemas.openxmlformats.org/officeDocument/2006/math">
                      <m:r>
                        <a:rPr lang="en-US" altLang="zh-CN" sz="2000" b="1" i="0" smtClean="0">
                          <a:latin typeface="Cambria Math" panose="02040503050406030204" charset="0"/>
                        </a:rPr>
                        <m:t>=−</m:t>
                      </m:r>
                      <m:sSup>
                        <m:sSupPr>
                          <m:ctrlPr>
                            <a:rPr lang="en-US" sz="2000" i="1">
                              <a:latin typeface="Cambria Math" panose="02040503050406030204" charset="0"/>
                            </a:rPr>
                          </m:ctrlPr>
                        </m:sSupPr>
                        <m:e>
                          <m:r>
                            <a:rPr lang="en-US" sz="2000" i="1">
                              <a:latin typeface="Cambria Math" panose="02040503050406030204" charset="0"/>
                            </a:rPr>
                            <m:t>𝐴</m:t>
                          </m:r>
                        </m:e>
                        <m:sup>
                          <m:r>
                            <m:rPr>
                              <m:sty m:val="p"/>
                            </m:rPr>
                            <a:rPr lang="en-US" sz="2000">
                              <a:latin typeface="Cambria Math" panose="02040503050406030204" charset="0"/>
                            </a:rPr>
                            <m:t>ref</m:t>
                          </m:r>
                        </m:sup>
                      </m:sSup>
                      <m:sSup>
                        <m:sSupPr>
                          <m:ctrlPr>
                            <a:rPr lang="en-US" altLang="zh-CN" sz="2000" b="1" i="1">
                              <a:latin typeface="Cambria Math" panose="02040503050406030204" charset="0"/>
                            </a:rPr>
                          </m:ctrlPr>
                        </m:sSupPr>
                        <m:e>
                          <m:d>
                            <m:dPr>
                              <m:ctrlPr>
                                <a:rPr lang="en-US" altLang="zh-CN" sz="2000" b="1" i="1">
                                  <a:latin typeface="Cambria Math" panose="02040503050406030204" charset="0"/>
                                </a:rPr>
                              </m:ctrlPr>
                            </m:dPr>
                            <m:e>
                              <m:f>
                                <m:fPr>
                                  <m:ctrlPr>
                                    <a:rPr lang="en-US" altLang="zh-CN" sz="2000" b="1" i="1">
                                      <a:latin typeface="Cambria Math" panose="02040503050406030204" charset="0"/>
                                    </a:rPr>
                                  </m:ctrlPr>
                                </m:fPr>
                                <m:num>
                                  <m:r>
                                    <a:rPr lang="en-US" altLang="zh-CN" sz="2000" i="1">
                                      <a:latin typeface="Cambria Math" panose="02040503050406030204" charset="0"/>
                                      <a:ea typeface="Cambria Math" panose="02040503050406030204" charset="0"/>
                                    </a:rPr>
                                    <m:t>𝜕</m:t>
                                  </m:r>
                                  <m:r>
                                    <a:rPr lang="en-US" altLang="zh-CN" sz="2000" b="0" i="1" smtClean="0">
                                      <a:latin typeface="Cambria Math" panose="02040503050406030204" charset="0"/>
                                      <a:ea typeface="Cambria Math" panose="02040503050406030204" charset="0"/>
                                    </a:rPr>
                                    <m:t>𝑊</m:t>
                                  </m:r>
                                </m:num>
                                <m:den>
                                  <m:r>
                                    <a:rPr lang="en-US" altLang="zh-CN" sz="2000" i="1">
                                      <a:latin typeface="Cambria Math" panose="02040503050406030204" charset="0"/>
                                      <a:ea typeface="Cambria Math" panose="02040503050406030204" charset="0"/>
                                    </a:rPr>
                                    <m:t>𝜕</m:t>
                                  </m:r>
                                  <m:sSub>
                                    <m:sSubPr>
                                      <m:ctrlPr>
                                        <a:rPr lang="en-US" altLang="zh-CN" sz="2000" i="1">
                                          <a:latin typeface="Cambria Math" panose="02040503050406030204" charset="0"/>
                                          <a:ea typeface="Cambria Math" panose="02040503050406030204" charset="0"/>
                                        </a:rPr>
                                      </m:ctrlPr>
                                    </m:sSubPr>
                                    <m:e>
                                      <m:r>
                                        <m:rPr>
                                          <m:brk m:alnAt="7"/>
                                        </m:rPr>
                                        <a:rPr lang="en-US" altLang="zh-CN" sz="2000" i="1">
                                          <a:latin typeface="Cambria Math" panose="02040503050406030204" charset="0"/>
                                          <a:ea typeface="Cambria Math" panose="02040503050406030204" charset="0"/>
                                        </a:rPr>
                                        <m:t>𝜀</m:t>
                                      </m:r>
                                    </m:e>
                                    <m:sub>
                                      <m:r>
                                        <m:rPr>
                                          <m:brk m:alnAt="7"/>
                                        </m:rPr>
                                        <a:rPr lang="en-US" altLang="zh-CN" sz="2000" i="1">
                                          <a:latin typeface="Cambria Math" panose="02040503050406030204" charset="0"/>
                                          <a:ea typeface="Cambria Math" panose="02040503050406030204" charset="0"/>
                                        </a:rPr>
                                        <m:t>𝑢</m:t>
                                      </m:r>
                                      <m:r>
                                        <a:rPr lang="en-US" altLang="zh-CN" sz="2000" i="1">
                                          <a:latin typeface="Cambria Math" panose="02040503050406030204" charset="0"/>
                                          <a:ea typeface="Cambria Math" panose="02040503050406030204" charset="0"/>
                                        </a:rPr>
                                        <m:t>𝑢</m:t>
                                      </m:r>
                                    </m:sub>
                                  </m:sSub>
                                </m:den>
                              </m:f>
                              <m:box>
                                <m:boxPr>
                                  <m:ctrlPr>
                                    <a:rPr lang="en-US" altLang="zh-CN" sz="2000" b="1" i="1" smtClean="0">
                                      <a:latin typeface="Cambria Math" panose="02040503050406030204" charset="0"/>
                                      <a:ea typeface="Cambria Math" panose="02040503050406030204" charset="0"/>
                                    </a:rPr>
                                  </m:ctrlPr>
                                </m:boxPr>
                                <m:e>
                                  <m:f>
                                    <m:fPr>
                                      <m:ctrlPr>
                                        <a:rPr lang="en-US" altLang="zh-CN" sz="2000" b="1" i="1" smtClean="0">
                                          <a:latin typeface="Cambria Math" panose="02040503050406030204" charset="0"/>
                                          <a:ea typeface="Cambria Math" panose="02040503050406030204" charset="0"/>
                                        </a:rPr>
                                      </m:ctrlPr>
                                    </m:fPr>
                                    <m:num>
                                      <m:r>
                                        <a:rPr lang="en-US" altLang="zh-CN" sz="2000" i="1">
                                          <a:latin typeface="Cambria Math" panose="02040503050406030204" charset="0"/>
                                          <a:ea typeface="Cambria Math" panose="02040503050406030204" charset="0"/>
                                        </a:rPr>
                                        <m:t>𝜕</m:t>
                                      </m:r>
                                      <m:sSub>
                                        <m:sSubPr>
                                          <m:ctrlPr>
                                            <a:rPr lang="en-US" altLang="zh-CN" sz="2000" i="1">
                                              <a:latin typeface="Cambria Math" panose="02040503050406030204" charset="0"/>
                                              <a:ea typeface="Cambria Math" panose="02040503050406030204" charset="0"/>
                                            </a:rPr>
                                          </m:ctrlPr>
                                        </m:sSubPr>
                                        <m:e>
                                          <m:r>
                                            <m:rPr>
                                              <m:brk m:alnAt="7"/>
                                            </m:rPr>
                                            <a:rPr lang="en-US" altLang="zh-CN" sz="2000" i="1">
                                              <a:latin typeface="Cambria Math" panose="02040503050406030204" charset="0"/>
                                              <a:ea typeface="Cambria Math" panose="02040503050406030204" charset="0"/>
                                            </a:rPr>
                                            <m:t>𝜀</m:t>
                                          </m:r>
                                        </m:e>
                                        <m:sub>
                                          <m:r>
                                            <m:rPr>
                                              <m:brk m:alnAt="7"/>
                                            </m:rPr>
                                            <a:rPr lang="en-US" altLang="zh-CN" sz="2000" i="1">
                                              <a:latin typeface="Cambria Math" panose="02040503050406030204" charset="0"/>
                                              <a:ea typeface="Cambria Math" panose="02040503050406030204" charset="0"/>
                                            </a:rPr>
                                            <m:t>𝑢</m:t>
                                          </m:r>
                                          <m:r>
                                            <a:rPr lang="en-US" altLang="zh-CN" sz="2000" i="1">
                                              <a:latin typeface="Cambria Math" panose="02040503050406030204" charset="0"/>
                                              <a:ea typeface="Cambria Math" panose="02040503050406030204" charset="0"/>
                                            </a:rPr>
                                            <m:t>𝑢</m:t>
                                          </m:r>
                                        </m:sub>
                                      </m:sSub>
                                    </m:num>
                                    <m:den>
                                      <m:r>
                                        <a:rPr lang="en-US" altLang="zh-CN" sz="2000" i="1">
                                          <a:latin typeface="Cambria Math" panose="02040503050406030204" charset="0"/>
                                          <a:ea typeface="Cambria Math" panose="02040503050406030204" charset="0"/>
                                        </a:rPr>
                                        <m:t>𝜕</m:t>
                                      </m:r>
                                      <m:sSub>
                                        <m:sSubPr>
                                          <m:ctrlPr>
                                            <a:rPr lang="en-US" altLang="zh-CN" sz="2000" b="1" i="1">
                                              <a:latin typeface="Cambria Math" panose="02040503050406030204" charset="0"/>
                                              <a:ea typeface="Cambria Math" panose="02040503050406030204" charset="0"/>
                                            </a:rPr>
                                          </m:ctrlPr>
                                        </m:sSubPr>
                                        <m:e>
                                          <m:r>
                                            <a:rPr lang="en-US" altLang="zh-CN" sz="2000" b="1">
                                              <a:latin typeface="Cambria Math" panose="02040503050406030204" charset="0"/>
                                              <a:ea typeface="Cambria Math" panose="02040503050406030204" charset="0"/>
                                            </a:rPr>
                                            <m:t>𝐱</m:t>
                                          </m:r>
                                        </m:e>
                                        <m:sub>
                                          <m:r>
                                            <a:rPr lang="en-US" altLang="zh-CN" sz="2000" i="1">
                                              <a:latin typeface="Cambria Math" panose="02040503050406030204" charset="0"/>
                                              <a:ea typeface="Cambria Math" panose="02040503050406030204" charset="0"/>
                                            </a:rPr>
                                            <m:t>𝑖</m:t>
                                          </m:r>
                                        </m:sub>
                                      </m:sSub>
                                    </m:den>
                                  </m:f>
                                  <m:r>
                                    <a:rPr lang="en-US" altLang="zh-CN" sz="2000" b="1" i="1" smtClean="0">
                                      <a:latin typeface="Cambria Math" panose="02040503050406030204" charset="0"/>
                                      <a:ea typeface="Cambria Math" panose="02040503050406030204" charset="0"/>
                                    </a:rPr>
                                    <m:t>+</m:t>
                                  </m:r>
                                  <m:f>
                                    <m:fPr>
                                      <m:ctrlPr>
                                        <a:rPr lang="en-US" altLang="zh-CN" sz="2000" b="1" i="1">
                                          <a:latin typeface="Cambria Math" panose="02040503050406030204" charset="0"/>
                                        </a:rPr>
                                      </m:ctrlPr>
                                    </m:fPr>
                                    <m:num>
                                      <m:r>
                                        <a:rPr lang="en-US" altLang="zh-CN" sz="2000" i="1">
                                          <a:latin typeface="Cambria Math" panose="02040503050406030204" charset="0"/>
                                          <a:ea typeface="Cambria Math" panose="02040503050406030204" charset="0"/>
                                        </a:rPr>
                                        <m:t>𝜕</m:t>
                                      </m:r>
                                      <m:r>
                                        <a:rPr lang="en-US" altLang="zh-CN" sz="2000" i="1">
                                          <a:latin typeface="Cambria Math" panose="02040503050406030204" charset="0"/>
                                          <a:ea typeface="Cambria Math" panose="02040503050406030204" charset="0"/>
                                        </a:rPr>
                                        <m:t>𝑊</m:t>
                                      </m:r>
                                    </m:num>
                                    <m:den>
                                      <m:r>
                                        <a:rPr lang="en-US" altLang="zh-CN" sz="2000" i="1">
                                          <a:latin typeface="Cambria Math" panose="02040503050406030204" charset="0"/>
                                          <a:ea typeface="Cambria Math" panose="02040503050406030204" charset="0"/>
                                        </a:rPr>
                                        <m:t>𝜕</m:t>
                                      </m:r>
                                      <m:sSub>
                                        <m:sSubPr>
                                          <m:ctrlPr>
                                            <a:rPr lang="en-US" altLang="zh-CN" sz="2000" i="1">
                                              <a:latin typeface="Cambria Math" panose="02040503050406030204" charset="0"/>
                                              <a:ea typeface="Cambria Math" panose="02040503050406030204" charset="0"/>
                                            </a:rPr>
                                          </m:ctrlPr>
                                        </m:sSubPr>
                                        <m:e>
                                          <m:r>
                                            <m:rPr>
                                              <m:brk m:alnAt="7"/>
                                            </m:rPr>
                                            <a:rPr lang="en-US" altLang="zh-CN" sz="2000" i="1">
                                              <a:latin typeface="Cambria Math" panose="02040503050406030204" charset="0"/>
                                              <a:ea typeface="Cambria Math" panose="02040503050406030204" charset="0"/>
                                            </a:rPr>
                                            <m:t>𝜀</m:t>
                                          </m:r>
                                        </m:e>
                                        <m:sub>
                                          <m:r>
                                            <a:rPr lang="en-US" altLang="zh-CN" sz="2000" b="0" i="1" smtClean="0">
                                              <a:latin typeface="Cambria Math" panose="02040503050406030204" charset="0"/>
                                              <a:ea typeface="Cambria Math" panose="02040503050406030204" charset="0"/>
                                            </a:rPr>
                                            <m:t>𝑣𝑣</m:t>
                                          </m:r>
                                        </m:sub>
                                      </m:sSub>
                                    </m:den>
                                  </m:f>
                                  <m:box>
                                    <m:boxPr>
                                      <m:ctrlPr>
                                        <a:rPr lang="en-US" altLang="zh-CN" sz="2000" b="1" i="1">
                                          <a:latin typeface="Cambria Math" panose="02040503050406030204" charset="0"/>
                                          <a:ea typeface="Cambria Math" panose="02040503050406030204" charset="0"/>
                                        </a:rPr>
                                      </m:ctrlPr>
                                    </m:boxPr>
                                    <m:e>
                                      <m:f>
                                        <m:fPr>
                                          <m:ctrlPr>
                                            <a:rPr lang="en-US" altLang="zh-CN" sz="2000" b="1" i="1">
                                              <a:latin typeface="Cambria Math" panose="02040503050406030204" charset="0"/>
                                              <a:ea typeface="Cambria Math" panose="02040503050406030204" charset="0"/>
                                            </a:rPr>
                                          </m:ctrlPr>
                                        </m:fPr>
                                        <m:num>
                                          <m:r>
                                            <a:rPr lang="en-US" altLang="zh-CN" sz="2000" i="1">
                                              <a:latin typeface="Cambria Math" panose="02040503050406030204" charset="0"/>
                                              <a:ea typeface="Cambria Math" panose="02040503050406030204" charset="0"/>
                                            </a:rPr>
                                            <m:t>𝜕</m:t>
                                          </m:r>
                                          <m:sSub>
                                            <m:sSubPr>
                                              <m:ctrlPr>
                                                <a:rPr lang="en-US" altLang="zh-CN" sz="2000" i="1">
                                                  <a:latin typeface="Cambria Math" panose="02040503050406030204" charset="0"/>
                                                  <a:ea typeface="Cambria Math" panose="02040503050406030204" charset="0"/>
                                                </a:rPr>
                                              </m:ctrlPr>
                                            </m:sSubPr>
                                            <m:e>
                                              <m:r>
                                                <m:rPr>
                                                  <m:brk m:alnAt="7"/>
                                                </m:rPr>
                                                <a:rPr lang="en-US" altLang="zh-CN" sz="2000" i="1">
                                                  <a:latin typeface="Cambria Math" panose="02040503050406030204" charset="0"/>
                                                  <a:ea typeface="Cambria Math" panose="02040503050406030204" charset="0"/>
                                                </a:rPr>
                                                <m:t>𝜀</m:t>
                                              </m:r>
                                            </m:e>
                                            <m:sub>
                                              <m:r>
                                                <a:rPr lang="en-US" altLang="zh-CN" sz="2000" b="0" i="1" smtClean="0">
                                                  <a:latin typeface="Cambria Math" panose="02040503050406030204" charset="0"/>
                                                  <a:ea typeface="Cambria Math" panose="02040503050406030204" charset="0"/>
                                                </a:rPr>
                                                <m:t>𝑣𝑣</m:t>
                                              </m:r>
                                            </m:sub>
                                          </m:sSub>
                                        </m:num>
                                        <m:den>
                                          <m:r>
                                            <a:rPr lang="en-US" altLang="zh-CN" sz="2000" i="1">
                                              <a:latin typeface="Cambria Math" panose="02040503050406030204" charset="0"/>
                                              <a:ea typeface="Cambria Math" panose="02040503050406030204" charset="0"/>
                                            </a:rPr>
                                            <m:t>𝜕</m:t>
                                          </m:r>
                                          <m:sSub>
                                            <m:sSubPr>
                                              <m:ctrlPr>
                                                <a:rPr lang="en-US" altLang="zh-CN" sz="2000" b="1" i="1">
                                                  <a:latin typeface="Cambria Math" panose="02040503050406030204" charset="0"/>
                                                  <a:ea typeface="Cambria Math" panose="02040503050406030204" charset="0"/>
                                                </a:rPr>
                                              </m:ctrlPr>
                                            </m:sSubPr>
                                            <m:e>
                                              <m:r>
                                                <a:rPr lang="en-US" altLang="zh-CN" sz="2000" b="1">
                                                  <a:latin typeface="Cambria Math" panose="02040503050406030204" charset="0"/>
                                                  <a:ea typeface="Cambria Math" panose="02040503050406030204" charset="0"/>
                                                </a:rPr>
                                                <m:t>𝐱</m:t>
                                              </m:r>
                                            </m:e>
                                            <m:sub>
                                              <m:r>
                                                <a:rPr lang="en-US" altLang="zh-CN" sz="2000" i="1">
                                                  <a:latin typeface="Cambria Math" panose="02040503050406030204" charset="0"/>
                                                  <a:ea typeface="Cambria Math" panose="02040503050406030204" charset="0"/>
                                                </a:rPr>
                                                <m:t>𝑖</m:t>
                                              </m:r>
                                            </m:sub>
                                          </m:sSub>
                                        </m:den>
                                      </m:f>
                                    </m:e>
                                  </m:box>
                                  <m:r>
                                    <a:rPr lang="en-US" altLang="zh-CN" sz="2000" b="1" i="1" smtClean="0">
                                      <a:latin typeface="Cambria Math" panose="02040503050406030204" charset="0"/>
                                      <a:ea typeface="Cambria Math" panose="02040503050406030204" charset="0"/>
                                    </a:rPr>
                                    <m:t>+</m:t>
                                  </m:r>
                                  <m:f>
                                    <m:fPr>
                                      <m:ctrlPr>
                                        <a:rPr lang="en-US" altLang="zh-CN" sz="2000" b="1" i="1">
                                          <a:latin typeface="Cambria Math" panose="02040503050406030204" charset="0"/>
                                        </a:rPr>
                                      </m:ctrlPr>
                                    </m:fPr>
                                    <m:num>
                                      <m:r>
                                        <a:rPr lang="en-US" altLang="zh-CN" sz="2000" i="1">
                                          <a:latin typeface="Cambria Math" panose="02040503050406030204" charset="0"/>
                                          <a:ea typeface="Cambria Math" panose="02040503050406030204" charset="0"/>
                                        </a:rPr>
                                        <m:t>𝜕</m:t>
                                      </m:r>
                                      <m:r>
                                        <a:rPr lang="en-US" altLang="zh-CN" sz="2000" i="1">
                                          <a:latin typeface="Cambria Math" panose="02040503050406030204" charset="0"/>
                                          <a:ea typeface="Cambria Math" panose="02040503050406030204" charset="0"/>
                                        </a:rPr>
                                        <m:t>𝑊</m:t>
                                      </m:r>
                                    </m:num>
                                    <m:den>
                                      <m:r>
                                        <a:rPr lang="en-US" altLang="zh-CN" sz="2000" i="1">
                                          <a:latin typeface="Cambria Math" panose="02040503050406030204" charset="0"/>
                                          <a:ea typeface="Cambria Math" panose="02040503050406030204" charset="0"/>
                                        </a:rPr>
                                        <m:t>𝜕</m:t>
                                      </m:r>
                                      <m:sSub>
                                        <m:sSubPr>
                                          <m:ctrlPr>
                                            <a:rPr lang="en-US" altLang="zh-CN" sz="2000" i="1">
                                              <a:latin typeface="Cambria Math" panose="02040503050406030204" charset="0"/>
                                              <a:ea typeface="Cambria Math" panose="02040503050406030204" charset="0"/>
                                            </a:rPr>
                                          </m:ctrlPr>
                                        </m:sSubPr>
                                        <m:e>
                                          <m:r>
                                            <m:rPr>
                                              <m:brk m:alnAt="7"/>
                                            </m:rPr>
                                            <a:rPr lang="en-US" altLang="zh-CN" sz="2000" i="1">
                                              <a:latin typeface="Cambria Math" panose="02040503050406030204" charset="0"/>
                                              <a:ea typeface="Cambria Math" panose="02040503050406030204" charset="0"/>
                                            </a:rPr>
                                            <m:t>𝜀</m:t>
                                          </m:r>
                                        </m:e>
                                        <m:sub>
                                          <m:r>
                                            <a:rPr lang="en-US" altLang="zh-CN" sz="2000" b="0" i="1" smtClean="0">
                                              <a:latin typeface="Cambria Math" panose="02040503050406030204" charset="0"/>
                                              <a:ea typeface="Cambria Math" panose="02040503050406030204" charset="0"/>
                                            </a:rPr>
                                            <m:t>𝑢𝑣</m:t>
                                          </m:r>
                                        </m:sub>
                                      </m:sSub>
                                    </m:den>
                                  </m:f>
                                  <m:box>
                                    <m:boxPr>
                                      <m:ctrlPr>
                                        <a:rPr lang="en-US" altLang="zh-CN" sz="2000" b="1" i="1">
                                          <a:latin typeface="Cambria Math" panose="02040503050406030204" charset="0"/>
                                          <a:ea typeface="Cambria Math" panose="02040503050406030204" charset="0"/>
                                        </a:rPr>
                                      </m:ctrlPr>
                                    </m:boxPr>
                                    <m:e>
                                      <m:f>
                                        <m:fPr>
                                          <m:ctrlPr>
                                            <a:rPr lang="en-US" altLang="zh-CN" sz="2000" b="1" i="1">
                                              <a:latin typeface="Cambria Math" panose="02040503050406030204" charset="0"/>
                                              <a:ea typeface="Cambria Math" panose="02040503050406030204" charset="0"/>
                                            </a:rPr>
                                          </m:ctrlPr>
                                        </m:fPr>
                                        <m:num>
                                          <m:r>
                                            <a:rPr lang="en-US" altLang="zh-CN" sz="2000" i="1">
                                              <a:latin typeface="Cambria Math" panose="02040503050406030204" charset="0"/>
                                              <a:ea typeface="Cambria Math" panose="02040503050406030204" charset="0"/>
                                            </a:rPr>
                                            <m:t>𝜕</m:t>
                                          </m:r>
                                          <m:sSub>
                                            <m:sSubPr>
                                              <m:ctrlPr>
                                                <a:rPr lang="en-US" altLang="zh-CN" sz="2000" i="1">
                                                  <a:latin typeface="Cambria Math" panose="02040503050406030204" charset="0"/>
                                                  <a:ea typeface="Cambria Math" panose="02040503050406030204" charset="0"/>
                                                </a:rPr>
                                              </m:ctrlPr>
                                            </m:sSubPr>
                                            <m:e>
                                              <m:r>
                                                <m:rPr>
                                                  <m:brk m:alnAt="7"/>
                                                </m:rPr>
                                                <a:rPr lang="en-US" altLang="zh-CN" sz="2000" i="1">
                                                  <a:latin typeface="Cambria Math" panose="02040503050406030204" charset="0"/>
                                                  <a:ea typeface="Cambria Math" panose="02040503050406030204" charset="0"/>
                                                </a:rPr>
                                                <m:t>𝜀</m:t>
                                              </m:r>
                                            </m:e>
                                            <m:sub>
                                              <m:r>
                                                <a:rPr lang="en-US" altLang="zh-CN" sz="2000" b="0" i="1" smtClean="0">
                                                  <a:latin typeface="Cambria Math" panose="02040503050406030204" charset="0"/>
                                                  <a:ea typeface="Cambria Math" panose="02040503050406030204" charset="0"/>
                                                </a:rPr>
                                                <m:t>𝑢𝑣</m:t>
                                              </m:r>
                                            </m:sub>
                                          </m:sSub>
                                        </m:num>
                                        <m:den>
                                          <m:r>
                                            <a:rPr lang="en-US" altLang="zh-CN" sz="2000" i="1">
                                              <a:latin typeface="Cambria Math" panose="02040503050406030204" charset="0"/>
                                              <a:ea typeface="Cambria Math" panose="02040503050406030204" charset="0"/>
                                            </a:rPr>
                                            <m:t>𝜕</m:t>
                                          </m:r>
                                          <m:sSub>
                                            <m:sSubPr>
                                              <m:ctrlPr>
                                                <a:rPr lang="en-US" altLang="zh-CN" sz="2000" b="1" i="1">
                                                  <a:latin typeface="Cambria Math" panose="02040503050406030204" charset="0"/>
                                                  <a:ea typeface="Cambria Math" panose="02040503050406030204" charset="0"/>
                                                </a:rPr>
                                              </m:ctrlPr>
                                            </m:sSubPr>
                                            <m:e>
                                              <m:r>
                                                <a:rPr lang="en-US" altLang="zh-CN" sz="2000" b="1">
                                                  <a:latin typeface="Cambria Math" panose="02040503050406030204" charset="0"/>
                                                  <a:ea typeface="Cambria Math" panose="02040503050406030204" charset="0"/>
                                                </a:rPr>
                                                <m:t>𝐱</m:t>
                                              </m:r>
                                            </m:e>
                                            <m:sub>
                                              <m:r>
                                                <a:rPr lang="en-US" altLang="zh-CN" sz="2000" i="1">
                                                  <a:latin typeface="Cambria Math" panose="02040503050406030204" charset="0"/>
                                                  <a:ea typeface="Cambria Math" panose="02040503050406030204" charset="0"/>
                                                </a:rPr>
                                                <m:t>𝑖</m:t>
                                              </m:r>
                                            </m:sub>
                                          </m:sSub>
                                        </m:den>
                                      </m:f>
                                    </m:e>
                                  </m:box>
                                </m:e>
                              </m:box>
                            </m:e>
                          </m:d>
                        </m:e>
                        <m:sup>
                          <m:r>
                            <m:rPr>
                              <m:sty m:val="p"/>
                            </m:rPr>
                            <a:rPr lang="en-US" altLang="zh-CN" sz="2000">
                              <a:latin typeface="Cambria Math" panose="02040503050406030204" charset="0"/>
                            </a:rPr>
                            <m:t>T</m:t>
                          </m:r>
                        </m:sup>
                      </m:sSup>
                    </m:oMath>
                  </m:oMathPara>
                </a14:m>
                <a:endParaRPr lang="en-US" sz="2000" b="1" dirty="0"/>
              </a:p>
            </p:txBody>
          </p:sp>
        </mc:Choice>
        <mc:Fallback>
          <p:sp>
            <p:nvSpPr>
              <p:cNvPr id="24" name="Rectangle 23"/>
              <p:cNvSpPr>
                <a:spLocks noRot="1" noChangeAspect="1" noMove="1" noResize="1" noEditPoints="1" noAdjustHandles="1" noChangeArrowheads="1" noChangeShapeType="1" noTextEdit="1"/>
              </p:cNvSpPr>
              <p:nvPr>
                <p:custDataLst>
                  <p:tags r:id="rId6"/>
                </p:custDataLst>
              </p:nvPr>
            </p:nvSpPr>
            <p:spPr>
              <a:xfrm>
                <a:off x="3550988" y="2632354"/>
                <a:ext cx="5518370" cy="796757"/>
              </a:xfrm>
              <a:prstGeom prst="rect">
                <a:avLst/>
              </a:prstGeom>
              <a:blipFill rotWithShape="1">
                <a:blip r:embed="rId7"/>
                <a:stretch>
                  <a:fillRect l="-1" t="-35" r="5" b="14"/>
                </a:stretch>
              </a:blipFill>
            </p:spPr>
            <p:txBody>
              <a:bodyPr/>
              <a:lstStyle/>
              <a:p>
                <a:r>
                  <a:rPr lang="zh-CN" altLang="en-US">
                    <a:noFill/>
                  </a:rPr>
                  <a:t> </a:t>
                </a:r>
              </a:p>
            </p:txBody>
          </p:sp>
        </mc:Fallback>
      </mc:AlternateContent>
      <p:sp>
        <p:nvSpPr>
          <p:cNvPr id="25" name="Rounded Rectangle 24"/>
          <p:cNvSpPr/>
          <p:nvPr>
            <p:custDataLst>
              <p:tags r:id="rId8"/>
            </p:custDataLst>
          </p:nvPr>
        </p:nvSpPr>
        <p:spPr>
          <a:xfrm>
            <a:off x="4813428" y="2676863"/>
            <a:ext cx="540000" cy="744628"/>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ounded Rectangle 24"/>
          <p:cNvSpPr/>
          <p:nvPr>
            <p:custDataLst>
              <p:tags r:id="rId9"/>
            </p:custDataLst>
          </p:nvPr>
        </p:nvSpPr>
        <p:spPr>
          <a:xfrm>
            <a:off x="6170423" y="2690833"/>
            <a:ext cx="540000" cy="744628"/>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Rounded Rectangle 24"/>
          <p:cNvSpPr/>
          <p:nvPr>
            <p:custDataLst>
              <p:tags r:id="rId10"/>
            </p:custDataLst>
          </p:nvPr>
        </p:nvSpPr>
        <p:spPr>
          <a:xfrm>
            <a:off x="7465188" y="2683848"/>
            <a:ext cx="540000" cy="744628"/>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dissolv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15" grpId="0" bldLvl="0" animBg="1"/>
      <p:bldP spid="16"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8931275" cy="478155"/>
          </a:xfrm>
        </p:spPr>
        <p:txBody>
          <a:bodyPr wrap="square"/>
          <a:lstStyle/>
          <a:p>
            <a:r>
              <a:rPr>
                <a:sym typeface="+mn-ea"/>
              </a:rPr>
              <a:t>力</a:t>
            </a:r>
            <a:endParaRPr>
              <a:sym typeface="+mn-ea"/>
            </a:endParaRPr>
          </a:p>
        </p:txBody>
      </p:sp>
      <mc:AlternateContent xmlns:mc="http://schemas.openxmlformats.org/markup-compatibility/2006">
        <mc:Choice xmlns:a14="http://schemas.microsoft.com/office/drawing/2010/main" Requires="a14">
          <p:sp>
            <p:nvSpPr>
              <p:cNvPr id="30" name="TextBox 29"/>
              <p:cNvSpPr txBox="1"/>
              <p:nvPr>
                <p:custDataLst>
                  <p:tags r:id="rId1"/>
                </p:custDataLst>
              </p:nvPr>
            </p:nvSpPr>
            <p:spPr>
              <a:xfrm>
                <a:off x="1362674" y="1505056"/>
                <a:ext cx="8880118" cy="519501"/>
              </a:xfrm>
              <a:prstGeom prst="rect">
                <a:avLst/>
              </a:prstGeom>
              <a:noFill/>
            </p:spPr>
            <p:txBody>
              <a:bodyPr wrap="square" lIns="0" tIns="0" rIns="0" bIns="0" rtlCol="0">
                <a:spAutoFit/>
              </a:bodyPr>
              <a:p>
                <a14:m>
                  <m:oMath xmlns:m="http://schemas.openxmlformats.org/officeDocument/2006/math">
                    <m:r>
                      <a:rPr lang="en-US" sz="2000" b="1" smtClean="0">
                        <a:latin typeface="Cambria Math" panose="02040503050406030204" charset="0"/>
                      </a:rPr>
                      <m:t>𝐅</m:t>
                    </m:r>
                    <m:r>
                      <a:rPr lang="en-US" sz="2000" b="1" i="0" smtClean="0">
                        <a:latin typeface="Cambria Math" panose="02040503050406030204" charset="0"/>
                      </a:rPr>
                      <m:t>=</m:t>
                    </m:r>
                    <m:d>
                      <m:dPr>
                        <m:begChr m:val="["/>
                        <m:endChr m:val="]"/>
                        <m:ctrlPr>
                          <a:rPr lang="en-US" sz="2000" b="1" i="1">
                            <a:latin typeface="Cambria Math" panose="02040503050406030204" charset="0"/>
                          </a:rPr>
                        </m:ctrlPr>
                      </m:dPr>
                      <m:e>
                        <m:m>
                          <m:mPr>
                            <m:mcs>
                              <m:mc>
                                <m:mcPr>
                                  <m:count m:val="2"/>
                                  <m:mcJc m:val="center"/>
                                </m:mcPr>
                              </m:mc>
                            </m:mcs>
                            <m:ctrlPr>
                              <a:rPr lang="en-US" sz="2000" b="1" i="1">
                                <a:latin typeface="Cambria Math" panose="02040503050406030204" charset="0"/>
                              </a:rPr>
                            </m:ctrlPr>
                          </m:mPr>
                          <m:mr>
                            <m:e>
                              <m:sSub>
                                <m:sSubPr>
                                  <m:ctrlPr>
                                    <a:rPr lang="en-US" sz="2000" b="1" i="1">
                                      <a:latin typeface="Cambria Math" panose="02040503050406030204" charset="0"/>
                                    </a:rPr>
                                  </m:ctrlPr>
                                </m:sSubPr>
                                <m:e>
                                  <m:r>
                                    <a:rPr lang="en-US" sz="2000" b="1" i="0" smtClean="0">
                                      <a:latin typeface="Cambria Math" panose="02040503050406030204" charset="0"/>
                                    </a:rPr>
                                    <m:t>𝐱</m:t>
                                  </m:r>
                                </m:e>
                                <m:sub>
                                  <m:r>
                                    <a:rPr lang="en-US" sz="2000">
                                      <a:latin typeface="Cambria Math" panose="02040503050406030204" charset="0"/>
                                    </a:rPr>
                                    <m:t>10</m:t>
                                  </m:r>
                                </m:sub>
                              </m:sSub>
                            </m:e>
                            <m:e>
                              <m:sSub>
                                <m:sSubPr>
                                  <m:ctrlPr>
                                    <a:rPr lang="en-US" sz="2000" b="1" i="1">
                                      <a:latin typeface="Cambria Math" panose="02040503050406030204" charset="0"/>
                                    </a:rPr>
                                  </m:ctrlPr>
                                </m:sSubPr>
                                <m:e>
                                  <m:r>
                                    <a:rPr lang="en-US" sz="2000" b="1" i="0" smtClean="0">
                                      <a:latin typeface="Cambria Math" panose="02040503050406030204" charset="0"/>
                                    </a:rPr>
                                    <m:t>𝐱</m:t>
                                  </m:r>
                                </m:e>
                                <m:sub>
                                  <m:r>
                                    <a:rPr lang="en-US" sz="2000">
                                      <a:latin typeface="Cambria Math" panose="02040503050406030204" charset="0"/>
                                    </a:rPr>
                                    <m:t>20</m:t>
                                  </m:r>
                                </m:sub>
                              </m:sSub>
                            </m:e>
                          </m:mr>
                        </m:m>
                      </m:e>
                    </m:d>
                    <m:sSup>
                      <m:sSupPr>
                        <m:ctrlPr>
                          <a:rPr lang="en-US" sz="2000" b="1" i="1" smtClean="0">
                            <a:latin typeface="Cambria Math" panose="02040503050406030204" charset="0"/>
                          </a:rPr>
                        </m:ctrlPr>
                      </m:sSupPr>
                      <m:e>
                        <m:d>
                          <m:dPr>
                            <m:begChr m:val="["/>
                            <m:endChr m:val="]"/>
                            <m:ctrlPr>
                              <a:rPr lang="en-US" sz="2000" b="1" i="1">
                                <a:latin typeface="Cambria Math" panose="02040503050406030204" charset="0"/>
                              </a:rPr>
                            </m:ctrlPr>
                          </m:dPr>
                          <m:e>
                            <m:m>
                              <m:mPr>
                                <m:mcs>
                                  <m:mc>
                                    <m:mcPr>
                                      <m:count m:val="2"/>
                                      <m:mcJc m:val="center"/>
                                    </m:mcPr>
                                  </m:mc>
                                </m:mcs>
                                <m:ctrlPr>
                                  <a:rPr lang="en-US" sz="2000" b="1" i="1">
                                    <a:latin typeface="Cambria Math" panose="02040503050406030204" charset="0"/>
                                  </a:rPr>
                                </m:ctrlPr>
                              </m:mPr>
                              <m:mr>
                                <m:e>
                                  <m:sSub>
                                    <m:sSubPr>
                                      <m:ctrlPr>
                                        <a:rPr lang="en-US" sz="2000" b="1" i="1">
                                          <a:latin typeface="Cambria Math" panose="02040503050406030204" charset="0"/>
                                        </a:rPr>
                                      </m:ctrlPr>
                                    </m:sSubPr>
                                    <m:e>
                                      <m:r>
                                        <a:rPr lang="en-US" sz="2000" b="1" i="0" smtClean="0">
                                          <a:latin typeface="Cambria Math" panose="02040503050406030204" charset="0"/>
                                        </a:rPr>
                                        <m:t>𝐗</m:t>
                                      </m:r>
                                    </m:e>
                                    <m:sub>
                                      <m:r>
                                        <a:rPr lang="en-US" sz="2000">
                                          <a:latin typeface="Cambria Math" panose="02040503050406030204" charset="0"/>
                                        </a:rPr>
                                        <m:t>10</m:t>
                                      </m:r>
                                    </m:sub>
                                  </m:sSub>
                                </m:e>
                                <m:e>
                                  <m:sSub>
                                    <m:sSubPr>
                                      <m:ctrlPr>
                                        <a:rPr lang="en-US" sz="2000" b="1" i="1">
                                          <a:latin typeface="Cambria Math" panose="02040503050406030204" charset="0"/>
                                        </a:rPr>
                                      </m:ctrlPr>
                                    </m:sSubPr>
                                    <m:e>
                                      <m:r>
                                        <a:rPr lang="en-US" sz="2000" b="1" i="0" smtClean="0">
                                          <a:latin typeface="Cambria Math" panose="02040503050406030204" charset="0"/>
                                        </a:rPr>
                                        <m:t>𝐗</m:t>
                                      </m:r>
                                    </m:e>
                                    <m:sub>
                                      <m:r>
                                        <a:rPr lang="en-US" sz="2000">
                                          <a:latin typeface="Cambria Math" panose="02040503050406030204" charset="0"/>
                                        </a:rPr>
                                        <m:t>20</m:t>
                                      </m:r>
                                    </m:sub>
                                  </m:sSub>
                                </m:e>
                              </m:mr>
                            </m:m>
                          </m:e>
                        </m:d>
                      </m:e>
                      <m:sup>
                        <m:r>
                          <a:rPr lang="en-US" sz="2000" b="1" i="1" smtClean="0">
                            <a:latin typeface="Cambria Math" panose="02040503050406030204" charset="0"/>
                          </a:rPr>
                          <m:t>−</m:t>
                        </m:r>
                        <m:r>
                          <a:rPr lang="en-US" sz="2000" b="0" i="1" smtClean="0">
                            <a:latin typeface="Cambria Math" panose="02040503050406030204" charset="0"/>
                          </a:rPr>
                          <m:t>1</m:t>
                        </m:r>
                      </m:sup>
                    </m:sSup>
                    <m:r>
                      <a:rPr lang="en-US" sz="2000" b="1" i="1" smtClean="0">
                        <a:latin typeface="Cambria Math" panose="02040503050406030204" charset="0"/>
                      </a:rPr>
                      <m:t>=</m:t>
                    </m:r>
                    <m:d>
                      <m:dPr>
                        <m:begChr m:val="["/>
                        <m:endChr m:val="]"/>
                        <m:ctrlPr>
                          <a:rPr lang="en-US" sz="2000" b="1" i="1">
                            <a:latin typeface="Cambria Math" panose="02040503050406030204" charset="0"/>
                          </a:rPr>
                        </m:ctrlPr>
                      </m:dPr>
                      <m:e>
                        <m:m>
                          <m:mPr>
                            <m:mcs>
                              <m:mc>
                                <m:mcPr>
                                  <m:count m:val="2"/>
                                  <m:mcJc m:val="center"/>
                                </m:mcPr>
                              </m:mc>
                            </m:mcs>
                            <m:ctrlPr>
                              <a:rPr lang="en-US" sz="2000" b="1" i="1">
                                <a:latin typeface="Cambria Math" panose="02040503050406030204" charset="0"/>
                              </a:rPr>
                            </m:ctrlPr>
                          </m:mPr>
                          <m:mr>
                            <m:e>
                              <m:sSub>
                                <m:sSubPr>
                                  <m:ctrlPr>
                                    <a:rPr lang="en-US" sz="2000" b="1" i="1">
                                      <a:latin typeface="Cambria Math" panose="02040503050406030204" charset="0"/>
                                    </a:rPr>
                                  </m:ctrlPr>
                                </m:sSubPr>
                                <m:e>
                                  <m:r>
                                    <a:rPr lang="en-US" sz="2000" b="1">
                                      <a:latin typeface="Cambria Math" panose="02040503050406030204" charset="0"/>
                                    </a:rPr>
                                    <m:t>𝐱</m:t>
                                  </m:r>
                                </m:e>
                                <m:sub>
                                  <m:r>
                                    <a:rPr lang="en-US" sz="2000">
                                      <a:latin typeface="Cambria Math" panose="02040503050406030204" charset="0"/>
                                    </a:rPr>
                                    <m:t>10</m:t>
                                  </m:r>
                                </m:sub>
                              </m:sSub>
                            </m:e>
                            <m:e>
                              <m:sSub>
                                <m:sSubPr>
                                  <m:ctrlPr>
                                    <a:rPr lang="en-US" sz="2000" b="1" i="1">
                                      <a:latin typeface="Cambria Math" panose="02040503050406030204" charset="0"/>
                                    </a:rPr>
                                  </m:ctrlPr>
                                </m:sSubPr>
                                <m:e>
                                  <m:r>
                                    <a:rPr lang="en-US" sz="2000" b="1">
                                      <a:latin typeface="Cambria Math" panose="02040503050406030204" charset="0"/>
                                    </a:rPr>
                                    <m:t>𝐱</m:t>
                                  </m:r>
                                </m:e>
                                <m:sub>
                                  <m:r>
                                    <a:rPr lang="en-US" sz="2000">
                                      <a:latin typeface="Cambria Math" panose="02040503050406030204" charset="0"/>
                                    </a:rPr>
                                    <m:t>20</m:t>
                                  </m:r>
                                </m:sub>
                              </m:sSub>
                            </m:e>
                          </m:mr>
                        </m:m>
                      </m:e>
                    </m:d>
                  </m:oMath>
                </a14:m>
                <a:r>
                  <a:rPr lang="en-US" sz="2000" b="1" dirty="0"/>
                  <a:t> </a:t>
                </a:r>
                <a14:m>
                  <m:oMath xmlns:m="http://schemas.openxmlformats.org/officeDocument/2006/math">
                    <m:d>
                      <m:dPr>
                        <m:begChr m:val="["/>
                        <m:endChr m:val="]"/>
                        <m:ctrlPr>
                          <a:rPr lang="en-US" sz="2000" b="1" i="1">
                            <a:latin typeface="Cambria Math" panose="02040503050406030204" charset="0"/>
                          </a:rPr>
                        </m:ctrlPr>
                      </m:dPr>
                      <m:e>
                        <m:m>
                          <m:mPr>
                            <m:mcs>
                              <m:mc>
                                <m:mcPr>
                                  <m:count m:val="2"/>
                                  <m:mcJc m:val="center"/>
                                </m:mcPr>
                              </m:mc>
                            </m:mcs>
                            <m:ctrlPr>
                              <a:rPr lang="en-US" sz="2000" i="1" smtClean="0">
                                <a:latin typeface="Cambria Math" panose="02040503050406030204" charset="0"/>
                              </a:rPr>
                            </m:ctrlPr>
                          </m:mPr>
                          <m:mr>
                            <m:e>
                              <m:r>
                                <m:rPr>
                                  <m:brk m:alnAt="7"/>
                                </m:rPr>
                                <a:rPr lang="en-US" sz="2000" b="0" i="1" smtClean="0">
                                  <a:latin typeface="Cambria Math" panose="02040503050406030204" charset="0"/>
                                </a:rPr>
                                <m:t>𝑎</m:t>
                              </m:r>
                            </m:e>
                            <m:e>
                              <m:r>
                                <a:rPr lang="en-US" sz="2000" b="0" i="1" smtClean="0">
                                  <a:latin typeface="Cambria Math" panose="02040503050406030204" charset="0"/>
                                </a:rPr>
                                <m:t>𝑏</m:t>
                              </m:r>
                            </m:e>
                          </m:mr>
                          <m:mr>
                            <m:e>
                              <m:r>
                                <a:rPr lang="en-US" sz="2000" b="0" i="1" smtClean="0">
                                  <a:latin typeface="Cambria Math" panose="02040503050406030204" charset="0"/>
                                </a:rPr>
                                <m:t>𝑐</m:t>
                              </m:r>
                            </m:e>
                            <m:e>
                              <m:r>
                                <a:rPr lang="en-US" sz="2000" b="0" i="1" smtClean="0">
                                  <a:latin typeface="Cambria Math" panose="02040503050406030204" charset="0"/>
                                </a:rPr>
                                <m:t>𝑑</m:t>
                              </m:r>
                            </m:e>
                          </m:mr>
                        </m:m>
                      </m:e>
                    </m:d>
                    <m:r>
                      <a:rPr lang="en-US" sz="2000" b="1" i="1" smtClean="0">
                        <a:latin typeface="Cambria Math" panose="02040503050406030204" charset="0"/>
                      </a:rPr>
                      <m:t>=</m:t>
                    </m:r>
                    <m:d>
                      <m:dPr>
                        <m:begChr m:val="["/>
                        <m:endChr m:val="]"/>
                        <m:ctrlPr>
                          <a:rPr lang="en-US" sz="2000" b="1" i="1">
                            <a:latin typeface="Cambria Math" panose="02040503050406030204" charset="0"/>
                          </a:rPr>
                        </m:ctrlPr>
                      </m:dPr>
                      <m:e>
                        <m:m>
                          <m:mPr>
                            <m:mcs>
                              <m:mc>
                                <m:mcPr>
                                  <m:count m:val="2"/>
                                  <m:mcJc m:val="center"/>
                                </m:mcPr>
                              </m:mc>
                            </m:mcs>
                            <m:ctrlPr>
                              <a:rPr lang="en-US" sz="2000" b="1" i="1">
                                <a:latin typeface="Cambria Math" panose="02040503050406030204" charset="0"/>
                              </a:rPr>
                            </m:ctrlPr>
                          </m:mPr>
                          <m:mr>
                            <m:e>
                              <m:sSub>
                                <m:sSubPr>
                                  <m:ctrlPr>
                                    <a:rPr lang="en-US" sz="2000" b="1" i="1">
                                      <a:latin typeface="Cambria Math" panose="02040503050406030204" charset="0"/>
                                    </a:rPr>
                                  </m:ctrlPr>
                                </m:sSubPr>
                                <m:e>
                                  <m:r>
                                    <a:rPr lang="en-US" sz="2000" b="0" i="1" smtClean="0">
                                      <a:latin typeface="Cambria Math" panose="02040503050406030204" charset="0"/>
                                    </a:rPr>
                                    <m:t>𝑎</m:t>
                                  </m:r>
                                  <m:r>
                                    <a:rPr lang="en-US" sz="2000" b="1">
                                      <a:latin typeface="Cambria Math" panose="02040503050406030204" charset="0"/>
                                    </a:rPr>
                                    <m:t>𝐱</m:t>
                                  </m:r>
                                </m:e>
                                <m:sub>
                                  <m:r>
                                    <a:rPr lang="en-US" sz="2000">
                                      <a:latin typeface="Cambria Math" panose="02040503050406030204" charset="0"/>
                                    </a:rPr>
                                    <m:t>10</m:t>
                                  </m:r>
                                </m:sub>
                              </m:sSub>
                              <m:r>
                                <a:rPr lang="en-US" sz="2000" b="1" i="1" smtClean="0">
                                  <a:latin typeface="Cambria Math" panose="02040503050406030204" charset="0"/>
                                </a:rPr>
                                <m:t>+</m:t>
                              </m:r>
                              <m:r>
                                <a:rPr lang="en-US" sz="2000" b="0" i="1" smtClean="0">
                                  <a:latin typeface="Cambria Math" panose="02040503050406030204" charset="0"/>
                                </a:rPr>
                                <m:t>𝑐</m:t>
                              </m:r>
                              <m:sSub>
                                <m:sSubPr>
                                  <m:ctrlPr>
                                    <a:rPr lang="en-US" sz="2000" b="1" i="1">
                                      <a:latin typeface="Cambria Math" panose="02040503050406030204" charset="0"/>
                                    </a:rPr>
                                  </m:ctrlPr>
                                </m:sSubPr>
                                <m:e>
                                  <m:r>
                                    <a:rPr lang="en-US" sz="2000" b="1">
                                      <a:latin typeface="Cambria Math" panose="02040503050406030204" charset="0"/>
                                    </a:rPr>
                                    <m:t>𝐱</m:t>
                                  </m:r>
                                </m:e>
                                <m:sub>
                                  <m:r>
                                    <a:rPr lang="en-US" sz="2000">
                                      <a:latin typeface="Cambria Math" panose="02040503050406030204" charset="0"/>
                                    </a:rPr>
                                    <m:t>20</m:t>
                                  </m:r>
                                </m:sub>
                              </m:sSub>
                            </m:e>
                            <m:e>
                              <m:sSub>
                                <m:sSubPr>
                                  <m:ctrlPr>
                                    <a:rPr lang="en-US" sz="2000" b="1" i="1">
                                      <a:latin typeface="Cambria Math" panose="02040503050406030204" charset="0"/>
                                    </a:rPr>
                                  </m:ctrlPr>
                                </m:sSubPr>
                                <m:e>
                                  <m:r>
                                    <a:rPr lang="en-US" sz="2000" b="0" i="1" smtClean="0">
                                      <a:latin typeface="Cambria Math" panose="02040503050406030204" charset="0"/>
                                    </a:rPr>
                                    <m:t>𝑏</m:t>
                                  </m:r>
                                  <m:r>
                                    <a:rPr lang="en-US" sz="2000" b="1">
                                      <a:latin typeface="Cambria Math" panose="02040503050406030204" charset="0"/>
                                    </a:rPr>
                                    <m:t>𝐱</m:t>
                                  </m:r>
                                </m:e>
                                <m:sub>
                                  <m:r>
                                    <a:rPr lang="en-US" sz="2000">
                                      <a:latin typeface="Cambria Math" panose="02040503050406030204" charset="0"/>
                                    </a:rPr>
                                    <m:t>10</m:t>
                                  </m:r>
                                </m:sub>
                              </m:sSub>
                              <m:r>
                                <a:rPr lang="en-US" sz="2000" b="1" i="1">
                                  <a:latin typeface="Cambria Math" panose="02040503050406030204" charset="0"/>
                                </a:rPr>
                                <m:t>+</m:t>
                              </m:r>
                              <m:r>
                                <a:rPr lang="en-US" sz="2000" b="0" i="1" smtClean="0">
                                  <a:latin typeface="Cambria Math" panose="02040503050406030204" charset="0"/>
                                </a:rPr>
                                <m:t>𝑑</m:t>
                              </m:r>
                              <m:sSub>
                                <m:sSubPr>
                                  <m:ctrlPr>
                                    <a:rPr lang="en-US" sz="2000" b="1" i="1">
                                      <a:latin typeface="Cambria Math" panose="02040503050406030204" charset="0"/>
                                    </a:rPr>
                                  </m:ctrlPr>
                                </m:sSubPr>
                                <m:e>
                                  <m:r>
                                    <a:rPr lang="en-US" sz="2000" b="1">
                                      <a:latin typeface="Cambria Math" panose="02040503050406030204" charset="0"/>
                                    </a:rPr>
                                    <m:t>𝐱</m:t>
                                  </m:r>
                                </m:e>
                                <m:sub>
                                  <m:r>
                                    <a:rPr lang="en-US" sz="2000">
                                      <a:latin typeface="Cambria Math" panose="02040503050406030204" charset="0"/>
                                    </a:rPr>
                                    <m:t>20</m:t>
                                  </m:r>
                                </m:sub>
                              </m:sSub>
                            </m:e>
                          </m:mr>
                        </m:m>
                      </m:e>
                    </m:d>
                  </m:oMath>
                </a14:m>
                <a:endParaRPr lang="en-US" sz="2000" dirty="0"/>
              </a:p>
            </p:txBody>
          </p:sp>
        </mc:Choice>
        <mc:Fallback>
          <p:sp>
            <p:nvSpPr>
              <p:cNvPr id="30" name="TextBox 29"/>
              <p:cNvSpPr txBox="1">
                <a:spLocks noRot="1" noChangeAspect="1" noMove="1" noResize="1" noEditPoints="1" noAdjustHandles="1" noChangeArrowheads="1" noChangeShapeType="1" noTextEdit="1"/>
              </p:cNvSpPr>
              <p:nvPr>
                <p:custDataLst>
                  <p:tags r:id="rId2"/>
                </p:custDataLst>
              </p:nvPr>
            </p:nvSpPr>
            <p:spPr>
              <a:xfrm>
                <a:off x="1362674" y="1505056"/>
                <a:ext cx="8880118" cy="519501"/>
              </a:xfrm>
              <a:prstGeom prst="rect">
                <a:avLst/>
              </a:prstGeom>
              <a:blipFill rotWithShape="1">
                <a:blip r:embed="rId3"/>
                <a:stretch>
                  <a:fillRect l="-7" t="-20" r="3" b="34"/>
                </a:stretch>
              </a:blipFill>
            </p:spPr>
            <p:txBody>
              <a:bodyPr/>
              <a:lstStyle/>
              <a:p>
                <a:r>
                  <a:rPr lang="zh-CN" altLang="en-US">
                    <a:noFill/>
                  </a:rPr>
                  <a:t> </a:t>
                </a:r>
              </a:p>
            </p:txBody>
          </p:sp>
        </mc:Fallback>
      </mc:AlternateContent>
      <p:sp>
        <p:nvSpPr>
          <p:cNvPr id="28" name="Title 1"/>
          <p:cNvSpPr txBox="1"/>
          <p:nvPr>
            <p:custDataLst>
              <p:tags r:id="rId4"/>
            </p:custDataLst>
          </p:nvPr>
        </p:nvSpPr>
        <p:spPr>
          <a:xfrm>
            <a:off x="617855" y="929640"/>
            <a:ext cx="10840085" cy="5359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1800" dirty="0"/>
              <a:t>重新回顾，首先是</a:t>
            </a:r>
            <a:r>
              <a:rPr sz="1800">
                <a:sym typeface="+mn-ea"/>
              </a:rPr>
              <a:t>变形梯度（</a:t>
            </a:r>
            <a:r>
              <a:rPr lang="en-US" sz="1800" dirty="0">
                <a:sym typeface="+mn-ea"/>
              </a:rPr>
              <a:t>Deformation Gradient</a:t>
            </a:r>
            <a:r>
              <a:rPr sz="1800">
                <a:sym typeface="+mn-ea"/>
              </a:rPr>
              <a:t>）</a:t>
            </a:r>
            <a:r>
              <a:rPr lang="zh-CN" sz="1800">
                <a:sym typeface="+mn-ea"/>
              </a:rPr>
              <a:t>：</a:t>
            </a:r>
            <a:endParaRPr lang="zh-CN" sz="1800" dirty="0">
              <a:sym typeface="+mn-ea"/>
            </a:endParaRPr>
          </a:p>
        </p:txBody>
      </p:sp>
      <mc:AlternateContent xmlns:mc="http://schemas.openxmlformats.org/markup-compatibility/2006">
        <mc:Choice xmlns:a14="http://schemas.microsoft.com/office/drawing/2010/main" Requires="a14">
          <p:sp>
            <p:nvSpPr>
              <p:cNvPr id="35" name="TextBox 34"/>
              <p:cNvSpPr txBox="1"/>
              <p:nvPr>
                <p:custDataLst>
                  <p:tags r:id="rId5"/>
                </p:custDataLst>
              </p:nvPr>
            </p:nvSpPr>
            <p:spPr>
              <a:xfrm>
                <a:off x="769047" y="2710732"/>
                <a:ext cx="10185239" cy="875665"/>
              </a:xfrm>
              <a:prstGeom prst="rect">
                <a:avLst/>
              </a:prstGeom>
              <a:noFill/>
            </p:spPr>
            <p:txBody>
              <a:bodyPr wrap="square" lIns="0" tIns="0" rIns="0" bIns="0" rtlCol="0">
                <a:spAutoFit/>
              </a:bodyPr>
              <a:p>
                <a14:m>
                  <m:oMath xmlns:m="http://schemas.openxmlformats.org/officeDocument/2006/math">
                    <m:r>
                      <a:rPr lang="en-US" b="1" i="0" smtClean="0">
                        <a:latin typeface="Cambria Math" panose="02040503050406030204" charset="0"/>
                      </a:rPr>
                      <m:t>𝐆</m:t>
                    </m:r>
                    <m:r>
                      <a:rPr lang="en-US" b="1" i="0" smtClean="0">
                        <a:latin typeface="Cambria Math" panose="02040503050406030204" charset="0"/>
                      </a:rPr>
                      <m:t>=</m:t>
                    </m:r>
                    <m:box>
                      <m:boxPr>
                        <m:ctrlPr>
                          <a:rPr lang="en-US" altLang="zh-CN" b="1" i="1">
                            <a:latin typeface="Cambria Math" panose="02040503050406030204" charset="0"/>
                          </a:rPr>
                        </m:ctrlPr>
                      </m:boxPr>
                      <m:e>
                        <m:f>
                          <m:fPr>
                            <m:ctrlPr>
                              <a:rPr lang="en-US" altLang="zh-CN" i="1">
                                <a:latin typeface="Cambria Math" panose="02040503050406030204" charset="0"/>
                              </a:rPr>
                            </m:ctrlPr>
                          </m:fPr>
                          <m:num>
                            <m:r>
                              <a:rPr lang="en-US" altLang="zh-CN" i="1">
                                <a:latin typeface="Cambria Math" panose="02040503050406030204" charset="0"/>
                              </a:rPr>
                              <m:t>1</m:t>
                            </m:r>
                          </m:num>
                          <m:den>
                            <m:r>
                              <a:rPr lang="en-US" altLang="zh-CN" i="1">
                                <a:latin typeface="Cambria Math" panose="02040503050406030204" charset="0"/>
                              </a:rPr>
                              <m:t>2</m:t>
                            </m:r>
                          </m:den>
                        </m:f>
                      </m:e>
                    </m:box>
                    <m:d>
                      <m:dPr>
                        <m:ctrlPr>
                          <a:rPr lang="en-US" altLang="zh-CN" b="1" i="1">
                            <a:latin typeface="Cambria Math" panose="02040503050406030204" charset="0"/>
                          </a:rPr>
                        </m:ctrlPr>
                      </m:dPr>
                      <m:e>
                        <m:sSup>
                          <m:sSupPr>
                            <m:ctrlPr>
                              <a:rPr lang="en-US" altLang="zh-CN" b="1" i="1">
                                <a:latin typeface="Cambria Math" panose="02040503050406030204" charset="0"/>
                              </a:rPr>
                            </m:ctrlPr>
                          </m:sSupPr>
                          <m:e>
                            <m:r>
                              <a:rPr lang="en-US" altLang="zh-CN" b="1">
                                <a:latin typeface="Cambria Math" panose="02040503050406030204" charset="0"/>
                              </a:rPr>
                              <m:t>𝐅</m:t>
                            </m:r>
                          </m:e>
                          <m:sup>
                            <m:r>
                              <m:rPr>
                                <m:sty m:val="p"/>
                              </m:rPr>
                              <a:rPr lang="en-US" altLang="zh-CN">
                                <a:latin typeface="Cambria Math" panose="02040503050406030204" charset="0"/>
                              </a:rPr>
                              <m:t>T</m:t>
                            </m:r>
                          </m:sup>
                        </m:sSup>
                        <m:r>
                          <a:rPr lang="en-US" altLang="zh-CN" b="1">
                            <a:latin typeface="Cambria Math" panose="02040503050406030204" charset="0"/>
                          </a:rPr>
                          <m:t>𝐅</m:t>
                        </m:r>
                        <m:r>
                          <a:rPr lang="en-US" altLang="zh-CN" b="1" i="1">
                            <a:latin typeface="Cambria Math" panose="02040503050406030204" charset="0"/>
                          </a:rPr>
                          <m:t>−</m:t>
                        </m:r>
                        <m:r>
                          <a:rPr lang="en-US" altLang="zh-CN" b="1">
                            <a:latin typeface="Cambria Math" panose="02040503050406030204" charset="0"/>
                          </a:rPr>
                          <m:t>𝐈</m:t>
                        </m:r>
                      </m:e>
                    </m:d>
                    <m:r>
                      <a:rPr lang="en-US" altLang="zh-CN" b="1" i="1" smtClean="0">
                        <a:latin typeface="Cambria Math" panose="02040503050406030204" charset="0"/>
                      </a:rPr>
                      <m:t>=</m:t>
                    </m:r>
                    <m:d>
                      <m:dPr>
                        <m:begChr m:val="["/>
                        <m:endChr m:val="]"/>
                        <m:ctrlPr>
                          <a:rPr lang="en-US" b="1" i="1">
                            <a:latin typeface="Cambria Math" panose="02040503050406030204" charset="0"/>
                          </a:rPr>
                        </m:ctrlPr>
                      </m:dPr>
                      <m:e>
                        <m:m>
                          <m:mPr>
                            <m:mcs>
                              <m:mc>
                                <m:mcPr>
                                  <m:count m:val="2"/>
                                  <m:mcJc m:val="center"/>
                                </m:mcPr>
                              </m:mc>
                            </m:mcs>
                            <m:ctrlPr>
                              <a:rPr lang="en-US" b="1" i="1" smtClean="0">
                                <a:latin typeface="Cambria Math" panose="02040503050406030204" charset="0"/>
                              </a:rPr>
                            </m:ctrlPr>
                          </m:mPr>
                          <m:mr>
                            <m:e>
                              <m:box>
                                <m:boxPr>
                                  <m:ctrlPr>
                                    <a:rPr lang="en-US" b="1" i="1" smtClean="0">
                                      <a:latin typeface="Cambria Math" panose="02040503050406030204" charset="0"/>
                                    </a:rPr>
                                  </m:ctrlPr>
                                </m:boxPr>
                                <m:e>
                                  <m:f>
                                    <m:fPr>
                                      <m:ctrlPr>
                                        <a:rPr lang="en-US" i="1" smtClean="0">
                                          <a:latin typeface="Cambria Math" panose="02040503050406030204" charset="0"/>
                                        </a:rPr>
                                      </m:ctrlPr>
                                    </m:fPr>
                                    <m:num>
                                      <m:r>
                                        <a:rPr lang="en-US" b="0" i="1" smtClean="0">
                                          <a:latin typeface="Cambria Math" panose="02040503050406030204" charset="0"/>
                                        </a:rPr>
                                        <m:t>1</m:t>
                                      </m:r>
                                    </m:num>
                                    <m:den>
                                      <m:r>
                                        <a:rPr lang="en-US" b="0" i="1" smtClean="0">
                                          <a:latin typeface="Cambria Math" panose="02040503050406030204" charset="0"/>
                                        </a:rPr>
                                        <m:t>2</m:t>
                                      </m:r>
                                    </m:den>
                                  </m:f>
                                  <m:sSup>
                                    <m:sSupPr>
                                      <m:ctrlPr>
                                        <a:rPr lang="en-US" b="1" i="1" smtClean="0">
                                          <a:latin typeface="Cambria Math" panose="02040503050406030204" charset="0"/>
                                        </a:rPr>
                                      </m:ctrlPr>
                                    </m:sSupPr>
                                    <m:e>
                                      <m:d>
                                        <m:dPr>
                                          <m:ctrlPr>
                                            <a:rPr lang="en-US" b="0" i="1" smtClean="0">
                                              <a:latin typeface="Cambria Math" panose="02040503050406030204" charset="0"/>
                                            </a:rPr>
                                          </m:ctrlPr>
                                        </m:dPr>
                                        <m:e>
                                          <m:sSub>
                                            <m:sSubPr>
                                              <m:ctrlPr>
                                                <a:rPr lang="en-US" b="1" i="1">
                                                  <a:latin typeface="Cambria Math" panose="02040503050406030204" charset="0"/>
                                                </a:rPr>
                                              </m:ctrlPr>
                                            </m:sSubPr>
                                            <m:e>
                                              <m:r>
                                                <a:rPr lang="en-US" i="1">
                                                  <a:latin typeface="Cambria Math" panose="02040503050406030204" charset="0"/>
                                                </a:rPr>
                                                <m:t>𝑎</m:t>
                                              </m:r>
                                              <m:r>
                                                <a:rPr lang="en-US" b="1">
                                                  <a:latin typeface="Cambria Math" panose="02040503050406030204" charset="0"/>
                                                </a:rPr>
                                                <m:t>𝐱</m:t>
                                              </m:r>
                                            </m:e>
                                            <m:sub>
                                              <m:r>
                                                <a:rPr lang="en-US">
                                                  <a:latin typeface="Cambria Math" panose="02040503050406030204" charset="0"/>
                                                </a:rPr>
                                                <m:t>10</m:t>
                                              </m:r>
                                            </m:sub>
                                          </m:sSub>
                                          <m:r>
                                            <a:rPr lang="en-US" b="1" i="1">
                                              <a:latin typeface="Cambria Math" panose="02040503050406030204" charset="0"/>
                                            </a:rPr>
                                            <m:t>+</m:t>
                                          </m:r>
                                          <m:r>
                                            <a:rPr lang="en-US" i="1">
                                              <a:latin typeface="Cambria Math" panose="02040503050406030204" charset="0"/>
                                            </a:rPr>
                                            <m:t>𝑐</m:t>
                                          </m:r>
                                          <m:sSub>
                                            <m:sSubPr>
                                              <m:ctrlPr>
                                                <a:rPr lang="en-US" b="1" i="1">
                                                  <a:latin typeface="Cambria Math" panose="02040503050406030204" charset="0"/>
                                                </a:rPr>
                                              </m:ctrlPr>
                                            </m:sSubPr>
                                            <m:e>
                                              <m:r>
                                                <a:rPr lang="en-US" b="1">
                                                  <a:latin typeface="Cambria Math" panose="02040503050406030204" charset="0"/>
                                                </a:rPr>
                                                <m:t>𝐱</m:t>
                                              </m:r>
                                            </m:e>
                                            <m:sub>
                                              <m:r>
                                                <a:rPr lang="en-US">
                                                  <a:latin typeface="Cambria Math" panose="02040503050406030204" charset="0"/>
                                                </a:rPr>
                                                <m:t>20</m:t>
                                              </m:r>
                                            </m:sub>
                                          </m:sSub>
                                        </m:e>
                                      </m:d>
                                    </m:e>
                                    <m:sup>
                                      <m:r>
                                        <m:rPr>
                                          <m:sty m:val="p"/>
                                        </m:rPr>
                                        <a:rPr lang="en-US" b="0" i="0" smtClean="0">
                                          <a:latin typeface="Cambria Math" panose="02040503050406030204" charset="0"/>
                                        </a:rPr>
                                        <m:t>T</m:t>
                                      </m:r>
                                    </m:sup>
                                  </m:sSup>
                                  <m:r>
                                    <a:rPr lang="en-US" b="1" i="1" smtClean="0">
                                      <a:latin typeface="Cambria Math" panose="02040503050406030204" charset="0"/>
                                    </a:rPr>
                                    <m:t>(</m:t>
                                  </m:r>
                                  <m:sSub>
                                    <m:sSubPr>
                                      <m:ctrlPr>
                                        <a:rPr lang="en-US" b="1" i="1">
                                          <a:latin typeface="Cambria Math" panose="02040503050406030204" charset="0"/>
                                        </a:rPr>
                                      </m:ctrlPr>
                                    </m:sSubPr>
                                    <m:e>
                                      <m:r>
                                        <a:rPr lang="en-US" i="1">
                                          <a:latin typeface="Cambria Math" panose="02040503050406030204" charset="0"/>
                                        </a:rPr>
                                        <m:t>𝑎</m:t>
                                      </m:r>
                                      <m:r>
                                        <a:rPr lang="en-US" b="1">
                                          <a:latin typeface="Cambria Math" panose="02040503050406030204" charset="0"/>
                                        </a:rPr>
                                        <m:t>𝐱</m:t>
                                      </m:r>
                                    </m:e>
                                    <m:sub>
                                      <m:r>
                                        <a:rPr lang="en-US">
                                          <a:latin typeface="Cambria Math" panose="02040503050406030204" charset="0"/>
                                        </a:rPr>
                                        <m:t>10</m:t>
                                      </m:r>
                                    </m:sub>
                                  </m:sSub>
                                  <m:r>
                                    <a:rPr lang="en-US" b="1" i="1">
                                      <a:latin typeface="Cambria Math" panose="02040503050406030204" charset="0"/>
                                    </a:rPr>
                                    <m:t>+</m:t>
                                  </m:r>
                                  <m:r>
                                    <a:rPr lang="en-US" i="1">
                                      <a:latin typeface="Cambria Math" panose="02040503050406030204" charset="0"/>
                                    </a:rPr>
                                    <m:t>𝑐</m:t>
                                  </m:r>
                                  <m:sSub>
                                    <m:sSubPr>
                                      <m:ctrlPr>
                                        <a:rPr lang="en-US" b="1" i="1">
                                          <a:latin typeface="Cambria Math" panose="02040503050406030204" charset="0"/>
                                        </a:rPr>
                                      </m:ctrlPr>
                                    </m:sSubPr>
                                    <m:e>
                                      <m:r>
                                        <a:rPr lang="en-US" b="1">
                                          <a:latin typeface="Cambria Math" panose="02040503050406030204" charset="0"/>
                                        </a:rPr>
                                        <m:t>𝐱</m:t>
                                      </m:r>
                                    </m:e>
                                    <m:sub>
                                      <m:r>
                                        <a:rPr lang="en-US">
                                          <a:latin typeface="Cambria Math" panose="02040503050406030204" charset="0"/>
                                        </a:rPr>
                                        <m:t>20</m:t>
                                      </m:r>
                                    </m:sub>
                                  </m:sSub>
                                  <m:r>
                                    <a:rPr lang="en-US" b="1" i="1" smtClean="0">
                                      <a:latin typeface="Cambria Math" panose="02040503050406030204" charset="0"/>
                                    </a:rPr>
                                    <m:t>)−</m:t>
                                  </m:r>
                                  <m:f>
                                    <m:fPr>
                                      <m:ctrlPr>
                                        <a:rPr lang="en-US" i="1">
                                          <a:latin typeface="Cambria Math" panose="02040503050406030204" charset="0"/>
                                        </a:rPr>
                                      </m:ctrlPr>
                                    </m:fPr>
                                    <m:num>
                                      <m:r>
                                        <a:rPr lang="en-US" i="1">
                                          <a:latin typeface="Cambria Math" panose="02040503050406030204" charset="0"/>
                                        </a:rPr>
                                        <m:t>1</m:t>
                                      </m:r>
                                    </m:num>
                                    <m:den>
                                      <m:r>
                                        <a:rPr lang="en-US" i="1">
                                          <a:latin typeface="Cambria Math" panose="02040503050406030204" charset="0"/>
                                        </a:rPr>
                                        <m:t>2</m:t>
                                      </m:r>
                                    </m:den>
                                  </m:f>
                                </m:e>
                              </m:box>
                            </m:e>
                            <m:e>
                              <m:box>
                                <m:boxPr>
                                  <m:ctrlPr>
                                    <a:rPr lang="en-US" b="1" i="1">
                                      <a:latin typeface="Cambria Math" panose="02040503050406030204" charset="0"/>
                                    </a:rPr>
                                  </m:ctrlPr>
                                </m:boxPr>
                                <m:e>
                                  <m:f>
                                    <m:fPr>
                                      <m:ctrlPr>
                                        <a:rPr lang="en-US" i="1">
                                          <a:latin typeface="Cambria Math" panose="02040503050406030204" charset="0"/>
                                        </a:rPr>
                                      </m:ctrlPr>
                                    </m:fPr>
                                    <m:num>
                                      <m:r>
                                        <a:rPr lang="en-US" i="1">
                                          <a:latin typeface="Cambria Math" panose="02040503050406030204" charset="0"/>
                                        </a:rPr>
                                        <m:t>1</m:t>
                                      </m:r>
                                    </m:num>
                                    <m:den>
                                      <m:r>
                                        <a:rPr lang="en-US" i="1">
                                          <a:latin typeface="Cambria Math" panose="02040503050406030204" charset="0"/>
                                        </a:rPr>
                                        <m:t>2</m:t>
                                      </m:r>
                                    </m:den>
                                  </m:f>
                                  <m:sSup>
                                    <m:sSupPr>
                                      <m:ctrlPr>
                                        <a:rPr lang="en-US" b="1" i="1">
                                          <a:latin typeface="Cambria Math" panose="02040503050406030204" charset="0"/>
                                        </a:rPr>
                                      </m:ctrlPr>
                                    </m:sSupPr>
                                    <m:e>
                                      <m:d>
                                        <m:dPr>
                                          <m:ctrlPr>
                                            <a:rPr lang="en-US" i="1">
                                              <a:latin typeface="Cambria Math" panose="02040503050406030204" charset="0"/>
                                            </a:rPr>
                                          </m:ctrlPr>
                                        </m:dPr>
                                        <m:e>
                                          <m:sSub>
                                            <m:sSubPr>
                                              <m:ctrlPr>
                                                <a:rPr lang="en-US" b="1" i="1">
                                                  <a:latin typeface="Cambria Math" panose="02040503050406030204" charset="0"/>
                                                </a:rPr>
                                              </m:ctrlPr>
                                            </m:sSubPr>
                                            <m:e>
                                              <m:r>
                                                <a:rPr lang="en-US" i="1">
                                                  <a:latin typeface="Cambria Math" panose="02040503050406030204" charset="0"/>
                                                </a:rPr>
                                                <m:t>𝑎</m:t>
                                              </m:r>
                                              <m:r>
                                                <a:rPr lang="en-US" b="1">
                                                  <a:latin typeface="Cambria Math" panose="02040503050406030204" charset="0"/>
                                                </a:rPr>
                                                <m:t>𝐱</m:t>
                                              </m:r>
                                            </m:e>
                                            <m:sub>
                                              <m:r>
                                                <a:rPr lang="en-US">
                                                  <a:latin typeface="Cambria Math" panose="02040503050406030204" charset="0"/>
                                                </a:rPr>
                                                <m:t>10</m:t>
                                              </m:r>
                                            </m:sub>
                                          </m:sSub>
                                          <m:r>
                                            <a:rPr lang="en-US" b="1" i="1">
                                              <a:latin typeface="Cambria Math" panose="02040503050406030204" charset="0"/>
                                            </a:rPr>
                                            <m:t>+</m:t>
                                          </m:r>
                                          <m:r>
                                            <a:rPr lang="en-US" i="1">
                                              <a:latin typeface="Cambria Math" panose="02040503050406030204" charset="0"/>
                                            </a:rPr>
                                            <m:t>𝑐</m:t>
                                          </m:r>
                                          <m:sSub>
                                            <m:sSubPr>
                                              <m:ctrlPr>
                                                <a:rPr lang="en-US" b="1" i="1">
                                                  <a:latin typeface="Cambria Math" panose="02040503050406030204" charset="0"/>
                                                </a:rPr>
                                              </m:ctrlPr>
                                            </m:sSubPr>
                                            <m:e>
                                              <m:r>
                                                <a:rPr lang="en-US" b="1">
                                                  <a:latin typeface="Cambria Math" panose="02040503050406030204" charset="0"/>
                                                </a:rPr>
                                                <m:t>𝐱</m:t>
                                              </m:r>
                                            </m:e>
                                            <m:sub>
                                              <m:r>
                                                <a:rPr lang="en-US">
                                                  <a:latin typeface="Cambria Math" panose="02040503050406030204" charset="0"/>
                                                </a:rPr>
                                                <m:t>20</m:t>
                                              </m:r>
                                            </m:sub>
                                          </m:sSub>
                                        </m:e>
                                      </m:d>
                                    </m:e>
                                    <m:sup>
                                      <m:r>
                                        <m:rPr>
                                          <m:sty m:val="p"/>
                                        </m:rPr>
                                        <a:rPr lang="en-US">
                                          <a:latin typeface="Cambria Math" panose="02040503050406030204" charset="0"/>
                                        </a:rPr>
                                        <m:t>T</m:t>
                                      </m:r>
                                    </m:sup>
                                  </m:sSup>
                                  <m:r>
                                    <a:rPr lang="en-US" b="1" i="1">
                                      <a:latin typeface="Cambria Math" panose="02040503050406030204" charset="0"/>
                                    </a:rPr>
                                    <m:t>(</m:t>
                                  </m:r>
                                  <m:sSub>
                                    <m:sSubPr>
                                      <m:ctrlPr>
                                        <a:rPr lang="en-US" b="1" i="1">
                                          <a:latin typeface="Cambria Math" panose="02040503050406030204" charset="0"/>
                                        </a:rPr>
                                      </m:ctrlPr>
                                    </m:sSubPr>
                                    <m:e>
                                      <m:r>
                                        <a:rPr lang="en-US" i="1">
                                          <a:latin typeface="Cambria Math" panose="02040503050406030204" charset="0"/>
                                        </a:rPr>
                                        <m:t>𝑏</m:t>
                                      </m:r>
                                      <m:r>
                                        <a:rPr lang="en-US" b="1">
                                          <a:latin typeface="Cambria Math" panose="02040503050406030204" charset="0"/>
                                        </a:rPr>
                                        <m:t>𝐱</m:t>
                                      </m:r>
                                    </m:e>
                                    <m:sub>
                                      <m:r>
                                        <a:rPr lang="en-US">
                                          <a:latin typeface="Cambria Math" panose="02040503050406030204" charset="0"/>
                                        </a:rPr>
                                        <m:t>10</m:t>
                                      </m:r>
                                    </m:sub>
                                  </m:sSub>
                                  <m:r>
                                    <a:rPr lang="en-US" b="1" i="1">
                                      <a:latin typeface="Cambria Math" panose="02040503050406030204" charset="0"/>
                                    </a:rPr>
                                    <m:t>+</m:t>
                                  </m:r>
                                  <m:r>
                                    <a:rPr lang="en-US" i="1">
                                      <a:latin typeface="Cambria Math" panose="02040503050406030204" charset="0"/>
                                    </a:rPr>
                                    <m:t>𝑑</m:t>
                                  </m:r>
                                  <m:sSub>
                                    <m:sSubPr>
                                      <m:ctrlPr>
                                        <a:rPr lang="en-US" b="1" i="1">
                                          <a:latin typeface="Cambria Math" panose="02040503050406030204" charset="0"/>
                                        </a:rPr>
                                      </m:ctrlPr>
                                    </m:sSubPr>
                                    <m:e>
                                      <m:r>
                                        <a:rPr lang="en-US" b="1">
                                          <a:latin typeface="Cambria Math" panose="02040503050406030204" charset="0"/>
                                        </a:rPr>
                                        <m:t>𝐱</m:t>
                                      </m:r>
                                    </m:e>
                                    <m:sub>
                                      <m:r>
                                        <a:rPr lang="en-US">
                                          <a:latin typeface="Cambria Math" panose="02040503050406030204" charset="0"/>
                                        </a:rPr>
                                        <m:t>20</m:t>
                                      </m:r>
                                    </m:sub>
                                  </m:sSub>
                                  <m:r>
                                    <a:rPr lang="en-US" b="1" i="1">
                                      <a:latin typeface="Cambria Math" panose="02040503050406030204" charset="0"/>
                                    </a:rPr>
                                    <m:t>)</m:t>
                                  </m:r>
                                </m:e>
                              </m:box>
                            </m:e>
                          </m:mr>
                          <m:mr>
                            <m:e>
                              <m:box>
                                <m:boxPr>
                                  <m:ctrlPr>
                                    <a:rPr lang="en-US" b="1" i="1">
                                      <a:latin typeface="Cambria Math" panose="02040503050406030204" charset="0"/>
                                    </a:rPr>
                                  </m:ctrlPr>
                                </m:boxPr>
                                <m:e>
                                  <m:f>
                                    <m:fPr>
                                      <m:ctrlPr>
                                        <a:rPr lang="en-US" i="1">
                                          <a:latin typeface="Cambria Math" panose="02040503050406030204" charset="0"/>
                                        </a:rPr>
                                      </m:ctrlPr>
                                    </m:fPr>
                                    <m:num>
                                      <m:r>
                                        <a:rPr lang="en-US" i="1">
                                          <a:latin typeface="Cambria Math" panose="02040503050406030204" charset="0"/>
                                        </a:rPr>
                                        <m:t>1</m:t>
                                      </m:r>
                                    </m:num>
                                    <m:den>
                                      <m:r>
                                        <a:rPr lang="en-US" i="1">
                                          <a:latin typeface="Cambria Math" panose="02040503050406030204" charset="0"/>
                                        </a:rPr>
                                        <m:t>2</m:t>
                                      </m:r>
                                    </m:den>
                                  </m:f>
                                  <m:sSup>
                                    <m:sSupPr>
                                      <m:ctrlPr>
                                        <a:rPr lang="en-US" b="1" i="1">
                                          <a:latin typeface="Cambria Math" panose="02040503050406030204" charset="0"/>
                                        </a:rPr>
                                      </m:ctrlPr>
                                    </m:sSupPr>
                                    <m:e>
                                      <m:d>
                                        <m:dPr>
                                          <m:ctrlPr>
                                            <a:rPr lang="en-US" i="1">
                                              <a:latin typeface="Cambria Math" panose="02040503050406030204" charset="0"/>
                                            </a:rPr>
                                          </m:ctrlPr>
                                        </m:dPr>
                                        <m:e>
                                          <m:sSub>
                                            <m:sSubPr>
                                              <m:ctrlPr>
                                                <a:rPr lang="en-US" b="1" i="1">
                                                  <a:latin typeface="Cambria Math" panose="02040503050406030204" charset="0"/>
                                                </a:rPr>
                                              </m:ctrlPr>
                                            </m:sSubPr>
                                            <m:e>
                                              <m:r>
                                                <a:rPr lang="en-US" i="1">
                                                  <a:latin typeface="Cambria Math" panose="02040503050406030204" charset="0"/>
                                                </a:rPr>
                                                <m:t>𝑎</m:t>
                                              </m:r>
                                              <m:r>
                                                <a:rPr lang="en-US" b="1">
                                                  <a:latin typeface="Cambria Math" panose="02040503050406030204" charset="0"/>
                                                </a:rPr>
                                                <m:t>𝐱</m:t>
                                              </m:r>
                                            </m:e>
                                            <m:sub>
                                              <m:r>
                                                <a:rPr lang="en-US">
                                                  <a:latin typeface="Cambria Math" panose="02040503050406030204" charset="0"/>
                                                </a:rPr>
                                                <m:t>10</m:t>
                                              </m:r>
                                            </m:sub>
                                          </m:sSub>
                                          <m:r>
                                            <a:rPr lang="en-US" b="1" i="1">
                                              <a:latin typeface="Cambria Math" panose="02040503050406030204" charset="0"/>
                                            </a:rPr>
                                            <m:t>+</m:t>
                                          </m:r>
                                          <m:r>
                                            <a:rPr lang="en-US" i="1">
                                              <a:latin typeface="Cambria Math" panose="02040503050406030204" charset="0"/>
                                            </a:rPr>
                                            <m:t>𝑐</m:t>
                                          </m:r>
                                          <m:sSub>
                                            <m:sSubPr>
                                              <m:ctrlPr>
                                                <a:rPr lang="en-US" b="1" i="1">
                                                  <a:latin typeface="Cambria Math" panose="02040503050406030204" charset="0"/>
                                                </a:rPr>
                                              </m:ctrlPr>
                                            </m:sSubPr>
                                            <m:e>
                                              <m:r>
                                                <a:rPr lang="en-US" b="1">
                                                  <a:latin typeface="Cambria Math" panose="02040503050406030204" charset="0"/>
                                                </a:rPr>
                                                <m:t>𝐱</m:t>
                                              </m:r>
                                            </m:e>
                                            <m:sub>
                                              <m:r>
                                                <a:rPr lang="en-US">
                                                  <a:latin typeface="Cambria Math" panose="02040503050406030204" charset="0"/>
                                                </a:rPr>
                                                <m:t>20</m:t>
                                              </m:r>
                                            </m:sub>
                                          </m:sSub>
                                        </m:e>
                                      </m:d>
                                    </m:e>
                                    <m:sup>
                                      <m:r>
                                        <m:rPr>
                                          <m:sty m:val="p"/>
                                        </m:rPr>
                                        <a:rPr lang="en-US">
                                          <a:latin typeface="Cambria Math" panose="02040503050406030204" charset="0"/>
                                        </a:rPr>
                                        <m:t>T</m:t>
                                      </m:r>
                                    </m:sup>
                                  </m:sSup>
                                  <m:r>
                                    <a:rPr lang="en-US" b="1" i="1">
                                      <a:latin typeface="Cambria Math" panose="02040503050406030204" charset="0"/>
                                    </a:rPr>
                                    <m:t>(</m:t>
                                  </m:r>
                                  <m:sSub>
                                    <m:sSubPr>
                                      <m:ctrlPr>
                                        <a:rPr lang="en-US" b="1" i="1">
                                          <a:latin typeface="Cambria Math" panose="02040503050406030204" charset="0"/>
                                        </a:rPr>
                                      </m:ctrlPr>
                                    </m:sSubPr>
                                    <m:e>
                                      <m:r>
                                        <a:rPr lang="en-US" i="1">
                                          <a:latin typeface="Cambria Math" panose="02040503050406030204" charset="0"/>
                                        </a:rPr>
                                        <m:t>𝑏</m:t>
                                      </m:r>
                                      <m:r>
                                        <a:rPr lang="en-US" b="1">
                                          <a:latin typeface="Cambria Math" panose="02040503050406030204" charset="0"/>
                                        </a:rPr>
                                        <m:t>𝐱</m:t>
                                      </m:r>
                                    </m:e>
                                    <m:sub>
                                      <m:r>
                                        <a:rPr lang="en-US">
                                          <a:latin typeface="Cambria Math" panose="02040503050406030204" charset="0"/>
                                        </a:rPr>
                                        <m:t>10</m:t>
                                      </m:r>
                                    </m:sub>
                                  </m:sSub>
                                  <m:r>
                                    <a:rPr lang="en-US" b="1" i="1">
                                      <a:latin typeface="Cambria Math" panose="02040503050406030204" charset="0"/>
                                    </a:rPr>
                                    <m:t>+</m:t>
                                  </m:r>
                                  <m:r>
                                    <a:rPr lang="en-US" i="1">
                                      <a:latin typeface="Cambria Math" panose="02040503050406030204" charset="0"/>
                                    </a:rPr>
                                    <m:t>𝑑</m:t>
                                  </m:r>
                                  <m:sSub>
                                    <m:sSubPr>
                                      <m:ctrlPr>
                                        <a:rPr lang="en-US" b="1" i="1">
                                          <a:latin typeface="Cambria Math" panose="02040503050406030204" charset="0"/>
                                        </a:rPr>
                                      </m:ctrlPr>
                                    </m:sSubPr>
                                    <m:e>
                                      <m:r>
                                        <a:rPr lang="en-US" b="1">
                                          <a:latin typeface="Cambria Math" panose="02040503050406030204" charset="0"/>
                                        </a:rPr>
                                        <m:t>𝐱</m:t>
                                      </m:r>
                                    </m:e>
                                    <m:sub>
                                      <m:r>
                                        <a:rPr lang="en-US">
                                          <a:latin typeface="Cambria Math" panose="02040503050406030204" charset="0"/>
                                        </a:rPr>
                                        <m:t>20</m:t>
                                      </m:r>
                                    </m:sub>
                                  </m:sSub>
                                  <m:r>
                                    <a:rPr lang="en-US" b="1" i="1">
                                      <a:latin typeface="Cambria Math" panose="02040503050406030204" charset="0"/>
                                    </a:rPr>
                                    <m:t>)</m:t>
                                  </m:r>
                                </m:e>
                              </m:box>
                            </m:e>
                            <m:e>
                              <m:box>
                                <m:boxPr>
                                  <m:ctrlPr>
                                    <a:rPr lang="en-US" b="1" i="1">
                                      <a:latin typeface="Cambria Math" panose="02040503050406030204" charset="0"/>
                                    </a:rPr>
                                  </m:ctrlPr>
                                </m:boxPr>
                                <m:e>
                                  <m:f>
                                    <m:fPr>
                                      <m:ctrlPr>
                                        <a:rPr lang="en-US" i="1">
                                          <a:latin typeface="Cambria Math" panose="02040503050406030204" charset="0"/>
                                        </a:rPr>
                                      </m:ctrlPr>
                                    </m:fPr>
                                    <m:num>
                                      <m:r>
                                        <a:rPr lang="en-US" i="1">
                                          <a:latin typeface="Cambria Math" panose="02040503050406030204" charset="0"/>
                                        </a:rPr>
                                        <m:t>1</m:t>
                                      </m:r>
                                    </m:num>
                                    <m:den>
                                      <m:r>
                                        <a:rPr lang="en-US" i="1">
                                          <a:latin typeface="Cambria Math" panose="02040503050406030204" charset="0"/>
                                        </a:rPr>
                                        <m:t>2</m:t>
                                      </m:r>
                                    </m:den>
                                  </m:f>
                                  <m:sSup>
                                    <m:sSupPr>
                                      <m:ctrlPr>
                                        <a:rPr lang="en-US" b="1" i="1">
                                          <a:latin typeface="Cambria Math" panose="02040503050406030204" charset="0"/>
                                        </a:rPr>
                                      </m:ctrlPr>
                                    </m:sSupPr>
                                    <m:e>
                                      <m:d>
                                        <m:dPr>
                                          <m:ctrlPr>
                                            <a:rPr lang="en-US" i="1">
                                              <a:latin typeface="Cambria Math" panose="02040503050406030204" charset="0"/>
                                            </a:rPr>
                                          </m:ctrlPr>
                                        </m:dPr>
                                        <m:e>
                                          <m:sSub>
                                            <m:sSubPr>
                                              <m:ctrlPr>
                                                <a:rPr lang="en-US" b="1" i="1">
                                                  <a:latin typeface="Cambria Math" panose="02040503050406030204" charset="0"/>
                                                </a:rPr>
                                              </m:ctrlPr>
                                            </m:sSubPr>
                                            <m:e>
                                              <m:r>
                                                <a:rPr lang="en-US" i="1">
                                                  <a:latin typeface="Cambria Math" panose="02040503050406030204" charset="0"/>
                                                </a:rPr>
                                                <m:t>𝑏</m:t>
                                              </m:r>
                                              <m:r>
                                                <a:rPr lang="en-US" b="1">
                                                  <a:latin typeface="Cambria Math" panose="02040503050406030204" charset="0"/>
                                                </a:rPr>
                                                <m:t>𝐱</m:t>
                                              </m:r>
                                            </m:e>
                                            <m:sub>
                                              <m:r>
                                                <a:rPr lang="en-US">
                                                  <a:latin typeface="Cambria Math" panose="02040503050406030204" charset="0"/>
                                                </a:rPr>
                                                <m:t>10</m:t>
                                              </m:r>
                                            </m:sub>
                                          </m:sSub>
                                          <m:r>
                                            <a:rPr lang="en-US" b="1" i="1">
                                              <a:latin typeface="Cambria Math" panose="02040503050406030204" charset="0"/>
                                            </a:rPr>
                                            <m:t>+</m:t>
                                          </m:r>
                                          <m:r>
                                            <a:rPr lang="en-US" i="1">
                                              <a:latin typeface="Cambria Math" panose="02040503050406030204" charset="0"/>
                                            </a:rPr>
                                            <m:t>𝑑</m:t>
                                          </m:r>
                                          <m:sSub>
                                            <m:sSubPr>
                                              <m:ctrlPr>
                                                <a:rPr lang="en-US" b="1" i="1">
                                                  <a:latin typeface="Cambria Math" panose="02040503050406030204" charset="0"/>
                                                </a:rPr>
                                              </m:ctrlPr>
                                            </m:sSubPr>
                                            <m:e>
                                              <m:r>
                                                <a:rPr lang="en-US" b="1">
                                                  <a:latin typeface="Cambria Math" panose="02040503050406030204" charset="0"/>
                                                </a:rPr>
                                                <m:t>𝐱</m:t>
                                              </m:r>
                                            </m:e>
                                            <m:sub>
                                              <m:r>
                                                <a:rPr lang="en-US">
                                                  <a:latin typeface="Cambria Math" panose="02040503050406030204" charset="0"/>
                                                </a:rPr>
                                                <m:t>20</m:t>
                                              </m:r>
                                            </m:sub>
                                          </m:sSub>
                                        </m:e>
                                      </m:d>
                                    </m:e>
                                    <m:sup>
                                      <m:r>
                                        <m:rPr>
                                          <m:sty m:val="p"/>
                                        </m:rPr>
                                        <a:rPr lang="en-US">
                                          <a:latin typeface="Cambria Math" panose="02040503050406030204" charset="0"/>
                                        </a:rPr>
                                        <m:t>T</m:t>
                                      </m:r>
                                    </m:sup>
                                  </m:sSup>
                                  <m:r>
                                    <a:rPr lang="en-US" b="1" i="1">
                                      <a:latin typeface="Cambria Math" panose="02040503050406030204" charset="0"/>
                                    </a:rPr>
                                    <m:t>(</m:t>
                                  </m:r>
                                  <m:sSub>
                                    <m:sSubPr>
                                      <m:ctrlPr>
                                        <a:rPr lang="en-US" b="1" i="1">
                                          <a:latin typeface="Cambria Math" panose="02040503050406030204" charset="0"/>
                                        </a:rPr>
                                      </m:ctrlPr>
                                    </m:sSubPr>
                                    <m:e>
                                      <m:r>
                                        <a:rPr lang="en-US" i="1">
                                          <a:latin typeface="Cambria Math" panose="02040503050406030204" charset="0"/>
                                        </a:rPr>
                                        <m:t>𝑏</m:t>
                                      </m:r>
                                      <m:r>
                                        <a:rPr lang="en-US" b="1">
                                          <a:latin typeface="Cambria Math" panose="02040503050406030204" charset="0"/>
                                        </a:rPr>
                                        <m:t>𝐱</m:t>
                                      </m:r>
                                    </m:e>
                                    <m:sub>
                                      <m:r>
                                        <a:rPr lang="en-US">
                                          <a:latin typeface="Cambria Math" panose="02040503050406030204" charset="0"/>
                                        </a:rPr>
                                        <m:t>10</m:t>
                                      </m:r>
                                    </m:sub>
                                  </m:sSub>
                                  <m:r>
                                    <a:rPr lang="en-US" b="1" i="1">
                                      <a:latin typeface="Cambria Math" panose="02040503050406030204" charset="0"/>
                                    </a:rPr>
                                    <m:t>+</m:t>
                                  </m:r>
                                  <m:r>
                                    <a:rPr lang="en-US" i="1">
                                      <a:latin typeface="Cambria Math" panose="02040503050406030204" charset="0"/>
                                    </a:rPr>
                                    <m:t>𝑑</m:t>
                                  </m:r>
                                  <m:sSub>
                                    <m:sSubPr>
                                      <m:ctrlPr>
                                        <a:rPr lang="en-US" b="1" i="1">
                                          <a:latin typeface="Cambria Math" panose="02040503050406030204" charset="0"/>
                                        </a:rPr>
                                      </m:ctrlPr>
                                    </m:sSubPr>
                                    <m:e>
                                      <m:r>
                                        <a:rPr lang="en-US" b="1">
                                          <a:latin typeface="Cambria Math" panose="02040503050406030204" charset="0"/>
                                        </a:rPr>
                                        <m:t>𝐱</m:t>
                                      </m:r>
                                    </m:e>
                                    <m:sub>
                                      <m:r>
                                        <a:rPr lang="en-US">
                                          <a:latin typeface="Cambria Math" panose="02040503050406030204" charset="0"/>
                                        </a:rPr>
                                        <m:t>20</m:t>
                                      </m:r>
                                    </m:sub>
                                  </m:sSub>
                                  <m:r>
                                    <a:rPr lang="en-US" b="1" i="1">
                                      <a:latin typeface="Cambria Math" panose="02040503050406030204" charset="0"/>
                                    </a:rPr>
                                    <m:t>)−</m:t>
                                  </m:r>
                                  <m:f>
                                    <m:fPr>
                                      <m:ctrlPr>
                                        <a:rPr lang="en-US" i="1">
                                          <a:latin typeface="Cambria Math" panose="02040503050406030204" charset="0"/>
                                        </a:rPr>
                                      </m:ctrlPr>
                                    </m:fPr>
                                    <m:num>
                                      <m:r>
                                        <a:rPr lang="en-US" i="1">
                                          <a:latin typeface="Cambria Math" panose="02040503050406030204" charset="0"/>
                                        </a:rPr>
                                        <m:t>1</m:t>
                                      </m:r>
                                    </m:num>
                                    <m:den>
                                      <m:r>
                                        <a:rPr lang="en-US" i="1">
                                          <a:latin typeface="Cambria Math" panose="02040503050406030204" charset="0"/>
                                        </a:rPr>
                                        <m:t>2</m:t>
                                      </m:r>
                                    </m:den>
                                  </m:f>
                                </m:e>
                              </m:box>
                            </m:e>
                          </m:mr>
                        </m:m>
                      </m:e>
                    </m:d>
                    <m:r>
                      <a:rPr lang="en-US" i="1">
                        <a:latin typeface="Cambria Math" panose="02040503050406030204" charset="0"/>
                      </a:rPr>
                      <m:t> </m:t>
                    </m:r>
                  </m:oMath>
                </a14:m>
                <a:r>
                  <a:rPr lang="en-US" dirty="0"/>
                  <a:t>=</a:t>
                </a:r>
                <a14:m>
                  <m:oMath xmlns:m="http://schemas.openxmlformats.org/officeDocument/2006/math">
                    <m:r>
                      <a:rPr lang="en-US" dirty="0">
                        <a:latin typeface="Cambria Math" panose="02040503050406030204" charset="0"/>
                      </a:rPr>
                      <m:t> </m:t>
                    </m:r>
                    <m:d>
                      <m:dPr>
                        <m:begChr m:val="["/>
                        <m:endChr m:val="]"/>
                        <m:ctrlPr>
                          <a:rPr lang="en-US" altLang="zh-CN" b="1" i="1" smtClean="0">
                            <a:latin typeface="Cambria Math" panose="02040503050406030204" charset="0"/>
                          </a:rPr>
                        </m:ctrlPr>
                      </m:dPr>
                      <m:e>
                        <m:m>
                          <m:mPr>
                            <m:mcs>
                              <m:mc>
                                <m:mcPr>
                                  <m:count m:val="2"/>
                                  <m:mcJc m:val="center"/>
                                </m:mcPr>
                              </m:mc>
                            </m:mcs>
                            <m:ctrlPr>
                              <a:rPr lang="en-US" altLang="zh-CN" b="1" i="1" smtClean="0">
                                <a:latin typeface="Cambria Math" panose="02040503050406030204" charset="0"/>
                              </a:rPr>
                            </m:ctrlPr>
                          </m:mPr>
                          <m:mr>
                            <m:e>
                              <m:sSub>
                                <m:sSubPr>
                                  <m:ctrlPr>
                                    <a:rPr lang="en-US" altLang="zh-CN" b="0" i="1" smtClean="0">
                                      <a:latin typeface="Cambria Math" panose="02040503050406030204" charset="0"/>
                                      <a:ea typeface="Cambria Math" panose="02040503050406030204" charset="0"/>
                                    </a:rPr>
                                  </m:ctrlPr>
                                </m:sSubPr>
                                <m:e>
                                  <m:r>
                                    <m:rPr>
                                      <m:brk m:alnAt="7"/>
                                    </m:rPr>
                                    <a:rPr lang="en-US" altLang="zh-CN" b="0" i="1" smtClean="0">
                                      <a:latin typeface="Cambria Math" panose="02040503050406030204" charset="0"/>
                                      <a:ea typeface="Cambria Math" panose="02040503050406030204" charset="0"/>
                                    </a:rPr>
                                    <m:t>𝜀</m:t>
                                  </m:r>
                                </m:e>
                                <m:sub>
                                  <m:r>
                                    <m:rPr>
                                      <m:brk m:alnAt="7"/>
                                    </m:rPr>
                                    <a:rPr lang="en-US" altLang="zh-CN" b="0" i="1" smtClean="0">
                                      <a:latin typeface="Cambria Math" panose="02040503050406030204" charset="0"/>
                                      <a:ea typeface="Cambria Math" panose="02040503050406030204" charset="0"/>
                                    </a:rPr>
                                    <m:t>𝑢</m:t>
                                  </m:r>
                                  <m:r>
                                    <a:rPr lang="en-US" altLang="zh-CN" b="0" i="1" smtClean="0">
                                      <a:latin typeface="Cambria Math" panose="02040503050406030204" charset="0"/>
                                      <a:ea typeface="Cambria Math" panose="02040503050406030204" charset="0"/>
                                    </a:rPr>
                                    <m:t>𝑢</m:t>
                                  </m:r>
                                </m:sub>
                              </m:sSub>
                            </m:e>
                            <m:e>
                              <m:sSub>
                                <m:sSubPr>
                                  <m:ctrlPr>
                                    <a:rPr lang="en-US" altLang="zh-CN" i="1">
                                      <a:latin typeface="Cambria Math" panose="02040503050406030204" charset="0"/>
                                      <a:ea typeface="Cambria Math" panose="02040503050406030204" charset="0"/>
                                    </a:rPr>
                                  </m:ctrlPr>
                                </m:sSubPr>
                                <m:e>
                                  <m:r>
                                    <m:rPr>
                                      <m:brk m:alnAt="7"/>
                                    </m:rPr>
                                    <a:rPr lang="en-US" altLang="zh-CN" i="1">
                                      <a:latin typeface="Cambria Math" panose="02040503050406030204" charset="0"/>
                                      <a:ea typeface="Cambria Math" panose="02040503050406030204" charset="0"/>
                                    </a:rPr>
                                    <m:t>𝜀</m:t>
                                  </m:r>
                                </m:e>
                                <m:sub>
                                  <m:r>
                                    <a:rPr lang="en-US" altLang="zh-CN" b="0" i="1" smtClean="0">
                                      <a:latin typeface="Cambria Math" panose="02040503050406030204" charset="0"/>
                                      <a:ea typeface="Cambria Math" panose="02040503050406030204" charset="0"/>
                                    </a:rPr>
                                    <m:t>𝑢</m:t>
                                  </m:r>
                                  <m:r>
                                    <a:rPr lang="en-US" altLang="zh-CN" i="1">
                                      <a:latin typeface="Cambria Math" panose="02040503050406030204" charset="0"/>
                                      <a:ea typeface="Cambria Math" panose="02040503050406030204" charset="0"/>
                                    </a:rPr>
                                    <m:t>𝑣</m:t>
                                  </m:r>
                                </m:sub>
                              </m:sSub>
                            </m:e>
                          </m:mr>
                          <m:mr>
                            <m:e>
                              <m:sSub>
                                <m:sSubPr>
                                  <m:ctrlPr>
                                    <a:rPr lang="en-US" altLang="zh-CN" i="1">
                                      <a:latin typeface="Cambria Math" panose="02040503050406030204" charset="0"/>
                                      <a:ea typeface="Cambria Math" panose="02040503050406030204" charset="0"/>
                                    </a:rPr>
                                  </m:ctrlPr>
                                </m:sSubPr>
                                <m:e>
                                  <m:r>
                                    <m:rPr>
                                      <m:brk m:alnAt="7"/>
                                    </m:rPr>
                                    <a:rPr lang="en-US" altLang="zh-CN" i="1">
                                      <a:latin typeface="Cambria Math" panose="02040503050406030204" charset="0"/>
                                      <a:ea typeface="Cambria Math" panose="02040503050406030204" charset="0"/>
                                    </a:rPr>
                                    <m:t>𝜀</m:t>
                                  </m:r>
                                </m:e>
                                <m:sub>
                                  <m:r>
                                    <a:rPr lang="en-US" altLang="zh-CN" b="0" i="1" smtClean="0">
                                      <a:latin typeface="Cambria Math" panose="02040503050406030204" charset="0"/>
                                      <a:ea typeface="Cambria Math" panose="02040503050406030204" charset="0"/>
                                    </a:rPr>
                                    <m:t>𝑢</m:t>
                                  </m:r>
                                  <m:r>
                                    <a:rPr lang="en-US" altLang="zh-CN" i="1">
                                      <a:latin typeface="Cambria Math" panose="02040503050406030204" charset="0"/>
                                      <a:ea typeface="Cambria Math" panose="02040503050406030204" charset="0"/>
                                    </a:rPr>
                                    <m:t>𝑣</m:t>
                                  </m:r>
                                </m:sub>
                              </m:sSub>
                            </m:e>
                            <m:e>
                              <m:sSub>
                                <m:sSubPr>
                                  <m:ctrlPr>
                                    <a:rPr lang="en-US" altLang="zh-CN" i="1">
                                      <a:latin typeface="Cambria Math" panose="02040503050406030204" charset="0"/>
                                      <a:ea typeface="Cambria Math" panose="02040503050406030204" charset="0"/>
                                    </a:rPr>
                                  </m:ctrlPr>
                                </m:sSubPr>
                                <m:e>
                                  <m:r>
                                    <m:rPr>
                                      <m:brk m:alnAt="7"/>
                                    </m:rPr>
                                    <a:rPr lang="en-US" altLang="zh-CN" i="1">
                                      <a:latin typeface="Cambria Math" panose="02040503050406030204" charset="0"/>
                                      <a:ea typeface="Cambria Math" panose="02040503050406030204" charset="0"/>
                                    </a:rPr>
                                    <m:t>𝜀</m:t>
                                  </m:r>
                                </m:e>
                                <m:sub>
                                  <m:r>
                                    <a:rPr lang="en-US" altLang="zh-CN" b="0" i="1" smtClean="0">
                                      <a:latin typeface="Cambria Math" panose="02040503050406030204" charset="0"/>
                                      <a:ea typeface="Cambria Math" panose="02040503050406030204" charset="0"/>
                                    </a:rPr>
                                    <m:t>𝑣𝑣</m:t>
                                  </m:r>
                                </m:sub>
                              </m:sSub>
                            </m:e>
                          </m:mr>
                        </m:m>
                      </m:e>
                    </m:d>
                  </m:oMath>
                </a14:m>
                <a:endParaRPr lang="en-US" dirty="0"/>
              </a:p>
            </p:txBody>
          </p:sp>
        </mc:Choice>
        <mc:Fallback>
          <p:sp>
            <p:nvSpPr>
              <p:cNvPr id="35" name="TextBox 34"/>
              <p:cNvSpPr txBox="1">
                <a:spLocks noRot="1" noChangeAspect="1" noMove="1" noResize="1" noEditPoints="1" noAdjustHandles="1" noChangeArrowheads="1" noChangeShapeType="1" noTextEdit="1"/>
              </p:cNvSpPr>
              <p:nvPr>
                <p:custDataLst>
                  <p:tags r:id="rId6"/>
                </p:custDataLst>
              </p:nvPr>
            </p:nvSpPr>
            <p:spPr>
              <a:xfrm>
                <a:off x="769047" y="2710732"/>
                <a:ext cx="10185239" cy="875665"/>
              </a:xfrm>
              <a:prstGeom prst="rect">
                <a:avLst/>
              </a:prstGeom>
              <a:blipFill rotWithShape="1">
                <a:blip r:embed="rId7"/>
                <a:stretch>
                  <a:fillRect l="-1" t="-63" r="5" b="63"/>
                </a:stretch>
              </a:blipFill>
            </p:spPr>
            <p:txBody>
              <a:bodyPr/>
              <a:lstStyle/>
              <a:p>
                <a:r>
                  <a:rPr lang="zh-CN" altLang="en-US">
                    <a:noFill/>
                  </a:rPr>
                  <a:t> </a:t>
                </a:r>
              </a:p>
            </p:txBody>
          </p:sp>
        </mc:Fallback>
      </mc:AlternateContent>
      <p:sp>
        <p:nvSpPr>
          <p:cNvPr id="2" name="Title 1"/>
          <p:cNvSpPr txBox="1"/>
          <p:nvPr>
            <p:custDataLst>
              <p:tags r:id="rId8"/>
            </p:custDataLst>
          </p:nvPr>
        </p:nvSpPr>
        <p:spPr>
          <a:xfrm>
            <a:off x="617855" y="2132330"/>
            <a:ext cx="10840085" cy="5359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sz="1800" dirty="0"/>
              <a:t>随后计算格林应变（</a:t>
            </a:r>
            <a:r>
              <a:rPr lang="en-US" altLang="zh-CN" sz="1800" dirty="0"/>
              <a:t>Green Strain</a:t>
            </a:r>
            <a:r>
              <a:rPr lang="zh-CN" sz="1800" dirty="0"/>
              <a:t>）</a:t>
            </a:r>
            <a:r>
              <a:rPr lang="zh-CN" sz="1800">
                <a:sym typeface="+mn-ea"/>
              </a:rPr>
              <a:t>：</a:t>
            </a:r>
            <a:endParaRPr lang="zh-CN" sz="1800" dirty="0">
              <a:sym typeface="+mn-ea"/>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8931275" cy="478155"/>
          </a:xfrm>
        </p:spPr>
        <p:txBody>
          <a:bodyPr wrap="square"/>
          <a:lstStyle/>
          <a:p>
            <a:r>
              <a:rPr>
                <a:sym typeface="+mn-ea"/>
              </a:rPr>
              <a:t>力</a:t>
            </a:r>
            <a:endParaRPr>
              <a:sym typeface="+mn-ea"/>
            </a:endParaRPr>
          </a:p>
        </p:txBody>
      </p:sp>
      <mc:AlternateContent xmlns:mc="http://schemas.openxmlformats.org/markup-compatibility/2006">
        <mc:Choice xmlns:a14="http://schemas.microsoft.com/office/drawing/2010/main" Requires="a14">
          <p:sp>
            <p:nvSpPr>
              <p:cNvPr id="30" name="TextBox 29"/>
              <p:cNvSpPr txBox="1"/>
              <p:nvPr>
                <p:custDataLst>
                  <p:tags r:id="rId1"/>
                </p:custDataLst>
              </p:nvPr>
            </p:nvSpPr>
            <p:spPr>
              <a:xfrm>
                <a:off x="1362674" y="1505056"/>
                <a:ext cx="8880118" cy="519501"/>
              </a:xfrm>
              <a:prstGeom prst="rect">
                <a:avLst/>
              </a:prstGeom>
              <a:noFill/>
            </p:spPr>
            <p:txBody>
              <a:bodyPr wrap="square" lIns="0" tIns="0" rIns="0" bIns="0" rtlCol="0">
                <a:spAutoFit/>
              </a:bodyPr>
              <a:p>
                <a14:m>
                  <m:oMath xmlns:m="http://schemas.openxmlformats.org/officeDocument/2006/math">
                    <m:r>
                      <a:rPr lang="en-US" sz="2000" b="1" smtClean="0">
                        <a:latin typeface="Cambria Math" panose="02040503050406030204" charset="0"/>
                      </a:rPr>
                      <m:t>𝐅</m:t>
                    </m:r>
                    <m:r>
                      <a:rPr lang="en-US" sz="2000" b="1" i="0" smtClean="0">
                        <a:latin typeface="Cambria Math" panose="02040503050406030204" charset="0"/>
                      </a:rPr>
                      <m:t>=</m:t>
                    </m:r>
                    <m:d>
                      <m:dPr>
                        <m:begChr m:val="["/>
                        <m:endChr m:val="]"/>
                        <m:ctrlPr>
                          <a:rPr lang="en-US" sz="2000" b="1" i="1">
                            <a:latin typeface="Cambria Math" panose="02040503050406030204" charset="0"/>
                          </a:rPr>
                        </m:ctrlPr>
                      </m:dPr>
                      <m:e>
                        <m:m>
                          <m:mPr>
                            <m:mcs>
                              <m:mc>
                                <m:mcPr>
                                  <m:count m:val="2"/>
                                  <m:mcJc m:val="center"/>
                                </m:mcPr>
                              </m:mc>
                            </m:mcs>
                            <m:ctrlPr>
                              <a:rPr lang="en-US" sz="2000" b="1" i="1">
                                <a:latin typeface="Cambria Math" panose="02040503050406030204" charset="0"/>
                              </a:rPr>
                            </m:ctrlPr>
                          </m:mPr>
                          <m:mr>
                            <m:e>
                              <m:sSub>
                                <m:sSubPr>
                                  <m:ctrlPr>
                                    <a:rPr lang="en-US" sz="2000" b="1" i="1">
                                      <a:latin typeface="Cambria Math" panose="02040503050406030204" charset="0"/>
                                    </a:rPr>
                                  </m:ctrlPr>
                                </m:sSubPr>
                                <m:e>
                                  <m:r>
                                    <a:rPr lang="en-US" sz="2000" b="1" i="0" smtClean="0">
                                      <a:latin typeface="Cambria Math" panose="02040503050406030204" charset="0"/>
                                    </a:rPr>
                                    <m:t>𝐱</m:t>
                                  </m:r>
                                </m:e>
                                <m:sub>
                                  <m:r>
                                    <a:rPr lang="en-US" sz="2000">
                                      <a:latin typeface="Cambria Math" panose="02040503050406030204" charset="0"/>
                                    </a:rPr>
                                    <m:t>10</m:t>
                                  </m:r>
                                </m:sub>
                              </m:sSub>
                            </m:e>
                            <m:e>
                              <m:sSub>
                                <m:sSubPr>
                                  <m:ctrlPr>
                                    <a:rPr lang="en-US" sz="2000" b="1" i="1">
                                      <a:latin typeface="Cambria Math" panose="02040503050406030204" charset="0"/>
                                    </a:rPr>
                                  </m:ctrlPr>
                                </m:sSubPr>
                                <m:e>
                                  <m:r>
                                    <a:rPr lang="en-US" sz="2000" b="1" i="0" smtClean="0">
                                      <a:latin typeface="Cambria Math" panose="02040503050406030204" charset="0"/>
                                    </a:rPr>
                                    <m:t>𝐱</m:t>
                                  </m:r>
                                </m:e>
                                <m:sub>
                                  <m:r>
                                    <a:rPr lang="en-US" sz="2000">
                                      <a:latin typeface="Cambria Math" panose="02040503050406030204" charset="0"/>
                                    </a:rPr>
                                    <m:t>20</m:t>
                                  </m:r>
                                </m:sub>
                              </m:sSub>
                            </m:e>
                          </m:mr>
                        </m:m>
                      </m:e>
                    </m:d>
                    <m:sSup>
                      <m:sSupPr>
                        <m:ctrlPr>
                          <a:rPr lang="en-US" sz="2000" b="1" i="1" smtClean="0">
                            <a:latin typeface="Cambria Math" panose="02040503050406030204" charset="0"/>
                          </a:rPr>
                        </m:ctrlPr>
                      </m:sSupPr>
                      <m:e>
                        <m:d>
                          <m:dPr>
                            <m:begChr m:val="["/>
                            <m:endChr m:val="]"/>
                            <m:ctrlPr>
                              <a:rPr lang="en-US" sz="2000" b="1" i="1">
                                <a:latin typeface="Cambria Math" panose="02040503050406030204" charset="0"/>
                              </a:rPr>
                            </m:ctrlPr>
                          </m:dPr>
                          <m:e>
                            <m:m>
                              <m:mPr>
                                <m:mcs>
                                  <m:mc>
                                    <m:mcPr>
                                      <m:count m:val="2"/>
                                      <m:mcJc m:val="center"/>
                                    </m:mcPr>
                                  </m:mc>
                                </m:mcs>
                                <m:ctrlPr>
                                  <a:rPr lang="en-US" sz="2000" b="1" i="1">
                                    <a:latin typeface="Cambria Math" panose="02040503050406030204" charset="0"/>
                                  </a:rPr>
                                </m:ctrlPr>
                              </m:mPr>
                              <m:mr>
                                <m:e>
                                  <m:sSub>
                                    <m:sSubPr>
                                      <m:ctrlPr>
                                        <a:rPr lang="en-US" sz="2000" b="1" i="1">
                                          <a:latin typeface="Cambria Math" panose="02040503050406030204" charset="0"/>
                                        </a:rPr>
                                      </m:ctrlPr>
                                    </m:sSubPr>
                                    <m:e>
                                      <m:r>
                                        <a:rPr lang="en-US" sz="2000" b="1" i="0" smtClean="0">
                                          <a:latin typeface="Cambria Math" panose="02040503050406030204" charset="0"/>
                                        </a:rPr>
                                        <m:t>𝐗</m:t>
                                      </m:r>
                                    </m:e>
                                    <m:sub>
                                      <m:r>
                                        <a:rPr lang="en-US" sz="2000">
                                          <a:latin typeface="Cambria Math" panose="02040503050406030204" charset="0"/>
                                        </a:rPr>
                                        <m:t>10</m:t>
                                      </m:r>
                                    </m:sub>
                                  </m:sSub>
                                </m:e>
                                <m:e>
                                  <m:sSub>
                                    <m:sSubPr>
                                      <m:ctrlPr>
                                        <a:rPr lang="en-US" sz="2000" b="1" i="1">
                                          <a:latin typeface="Cambria Math" panose="02040503050406030204" charset="0"/>
                                        </a:rPr>
                                      </m:ctrlPr>
                                    </m:sSubPr>
                                    <m:e>
                                      <m:r>
                                        <a:rPr lang="en-US" sz="2000" b="1" i="0" smtClean="0">
                                          <a:latin typeface="Cambria Math" panose="02040503050406030204" charset="0"/>
                                        </a:rPr>
                                        <m:t>𝐗</m:t>
                                      </m:r>
                                    </m:e>
                                    <m:sub>
                                      <m:r>
                                        <a:rPr lang="en-US" sz="2000">
                                          <a:latin typeface="Cambria Math" panose="02040503050406030204" charset="0"/>
                                        </a:rPr>
                                        <m:t>20</m:t>
                                      </m:r>
                                    </m:sub>
                                  </m:sSub>
                                </m:e>
                              </m:mr>
                            </m:m>
                          </m:e>
                        </m:d>
                      </m:e>
                      <m:sup>
                        <m:r>
                          <a:rPr lang="en-US" sz="2000" b="1" i="1" smtClean="0">
                            <a:latin typeface="Cambria Math" panose="02040503050406030204" charset="0"/>
                          </a:rPr>
                          <m:t>−</m:t>
                        </m:r>
                        <m:r>
                          <a:rPr lang="en-US" sz="2000" b="0" i="1" smtClean="0">
                            <a:latin typeface="Cambria Math" panose="02040503050406030204" charset="0"/>
                          </a:rPr>
                          <m:t>1</m:t>
                        </m:r>
                      </m:sup>
                    </m:sSup>
                    <m:r>
                      <a:rPr lang="en-US" sz="2000" b="1" i="1" smtClean="0">
                        <a:latin typeface="Cambria Math" panose="02040503050406030204" charset="0"/>
                      </a:rPr>
                      <m:t>=</m:t>
                    </m:r>
                    <m:d>
                      <m:dPr>
                        <m:begChr m:val="["/>
                        <m:endChr m:val="]"/>
                        <m:ctrlPr>
                          <a:rPr lang="en-US" sz="2000" b="1" i="1">
                            <a:latin typeface="Cambria Math" panose="02040503050406030204" charset="0"/>
                          </a:rPr>
                        </m:ctrlPr>
                      </m:dPr>
                      <m:e>
                        <m:m>
                          <m:mPr>
                            <m:mcs>
                              <m:mc>
                                <m:mcPr>
                                  <m:count m:val="2"/>
                                  <m:mcJc m:val="center"/>
                                </m:mcPr>
                              </m:mc>
                            </m:mcs>
                            <m:ctrlPr>
                              <a:rPr lang="en-US" sz="2000" b="1" i="1">
                                <a:latin typeface="Cambria Math" panose="02040503050406030204" charset="0"/>
                              </a:rPr>
                            </m:ctrlPr>
                          </m:mPr>
                          <m:mr>
                            <m:e>
                              <m:sSub>
                                <m:sSubPr>
                                  <m:ctrlPr>
                                    <a:rPr lang="en-US" sz="2000" b="1" i="1">
                                      <a:latin typeface="Cambria Math" panose="02040503050406030204" charset="0"/>
                                    </a:rPr>
                                  </m:ctrlPr>
                                </m:sSubPr>
                                <m:e>
                                  <m:r>
                                    <a:rPr lang="en-US" sz="2000" b="1">
                                      <a:latin typeface="Cambria Math" panose="02040503050406030204" charset="0"/>
                                    </a:rPr>
                                    <m:t>𝐱</m:t>
                                  </m:r>
                                </m:e>
                                <m:sub>
                                  <m:r>
                                    <a:rPr lang="en-US" sz="2000">
                                      <a:latin typeface="Cambria Math" panose="02040503050406030204" charset="0"/>
                                    </a:rPr>
                                    <m:t>10</m:t>
                                  </m:r>
                                </m:sub>
                              </m:sSub>
                            </m:e>
                            <m:e>
                              <m:sSub>
                                <m:sSubPr>
                                  <m:ctrlPr>
                                    <a:rPr lang="en-US" sz="2000" b="1" i="1">
                                      <a:latin typeface="Cambria Math" panose="02040503050406030204" charset="0"/>
                                    </a:rPr>
                                  </m:ctrlPr>
                                </m:sSubPr>
                                <m:e>
                                  <m:r>
                                    <a:rPr lang="en-US" sz="2000" b="1">
                                      <a:latin typeface="Cambria Math" panose="02040503050406030204" charset="0"/>
                                    </a:rPr>
                                    <m:t>𝐱</m:t>
                                  </m:r>
                                </m:e>
                                <m:sub>
                                  <m:r>
                                    <a:rPr lang="en-US" sz="2000">
                                      <a:latin typeface="Cambria Math" panose="02040503050406030204" charset="0"/>
                                    </a:rPr>
                                    <m:t>20</m:t>
                                  </m:r>
                                </m:sub>
                              </m:sSub>
                            </m:e>
                          </m:mr>
                        </m:m>
                      </m:e>
                    </m:d>
                  </m:oMath>
                </a14:m>
                <a:r>
                  <a:rPr lang="en-US" sz="2000" b="1" dirty="0"/>
                  <a:t> </a:t>
                </a:r>
                <a14:m>
                  <m:oMath xmlns:m="http://schemas.openxmlformats.org/officeDocument/2006/math">
                    <m:d>
                      <m:dPr>
                        <m:begChr m:val="["/>
                        <m:endChr m:val="]"/>
                        <m:ctrlPr>
                          <a:rPr lang="en-US" sz="2000" b="1" i="1">
                            <a:latin typeface="Cambria Math" panose="02040503050406030204" charset="0"/>
                          </a:rPr>
                        </m:ctrlPr>
                      </m:dPr>
                      <m:e>
                        <m:m>
                          <m:mPr>
                            <m:mcs>
                              <m:mc>
                                <m:mcPr>
                                  <m:count m:val="2"/>
                                  <m:mcJc m:val="center"/>
                                </m:mcPr>
                              </m:mc>
                            </m:mcs>
                            <m:ctrlPr>
                              <a:rPr lang="en-US" sz="2000" i="1" smtClean="0">
                                <a:latin typeface="Cambria Math" panose="02040503050406030204" charset="0"/>
                              </a:rPr>
                            </m:ctrlPr>
                          </m:mPr>
                          <m:mr>
                            <m:e>
                              <m:r>
                                <m:rPr>
                                  <m:brk m:alnAt="7"/>
                                </m:rPr>
                                <a:rPr lang="en-US" sz="2000" b="0" i="1" smtClean="0">
                                  <a:latin typeface="Cambria Math" panose="02040503050406030204" charset="0"/>
                                </a:rPr>
                                <m:t>𝑎</m:t>
                              </m:r>
                            </m:e>
                            <m:e>
                              <m:r>
                                <a:rPr lang="en-US" sz="2000" b="0" i="1" smtClean="0">
                                  <a:latin typeface="Cambria Math" panose="02040503050406030204" charset="0"/>
                                </a:rPr>
                                <m:t>𝑏</m:t>
                              </m:r>
                            </m:e>
                          </m:mr>
                          <m:mr>
                            <m:e>
                              <m:r>
                                <a:rPr lang="en-US" sz="2000" b="0" i="1" smtClean="0">
                                  <a:latin typeface="Cambria Math" panose="02040503050406030204" charset="0"/>
                                </a:rPr>
                                <m:t>𝑐</m:t>
                              </m:r>
                            </m:e>
                            <m:e>
                              <m:r>
                                <a:rPr lang="en-US" sz="2000" b="0" i="1" smtClean="0">
                                  <a:latin typeface="Cambria Math" panose="02040503050406030204" charset="0"/>
                                </a:rPr>
                                <m:t>𝑑</m:t>
                              </m:r>
                            </m:e>
                          </m:mr>
                        </m:m>
                      </m:e>
                    </m:d>
                    <m:r>
                      <a:rPr lang="en-US" sz="2000" b="1" i="1" smtClean="0">
                        <a:latin typeface="Cambria Math" panose="02040503050406030204" charset="0"/>
                      </a:rPr>
                      <m:t>=</m:t>
                    </m:r>
                    <m:d>
                      <m:dPr>
                        <m:begChr m:val="["/>
                        <m:endChr m:val="]"/>
                        <m:ctrlPr>
                          <a:rPr lang="en-US" sz="2000" b="1" i="1">
                            <a:latin typeface="Cambria Math" panose="02040503050406030204" charset="0"/>
                          </a:rPr>
                        </m:ctrlPr>
                      </m:dPr>
                      <m:e>
                        <m:m>
                          <m:mPr>
                            <m:mcs>
                              <m:mc>
                                <m:mcPr>
                                  <m:count m:val="2"/>
                                  <m:mcJc m:val="center"/>
                                </m:mcPr>
                              </m:mc>
                            </m:mcs>
                            <m:ctrlPr>
                              <a:rPr lang="en-US" sz="2000" b="1" i="1">
                                <a:latin typeface="Cambria Math" panose="02040503050406030204" charset="0"/>
                              </a:rPr>
                            </m:ctrlPr>
                          </m:mPr>
                          <m:mr>
                            <m:e>
                              <m:sSub>
                                <m:sSubPr>
                                  <m:ctrlPr>
                                    <a:rPr lang="en-US" sz="2000" b="1" i="1">
                                      <a:latin typeface="Cambria Math" panose="02040503050406030204" charset="0"/>
                                    </a:rPr>
                                  </m:ctrlPr>
                                </m:sSubPr>
                                <m:e>
                                  <m:r>
                                    <a:rPr lang="en-US" sz="2000" b="0" i="1" smtClean="0">
                                      <a:latin typeface="Cambria Math" panose="02040503050406030204" charset="0"/>
                                    </a:rPr>
                                    <m:t>𝑎</m:t>
                                  </m:r>
                                  <m:r>
                                    <a:rPr lang="en-US" sz="2000" b="1">
                                      <a:latin typeface="Cambria Math" panose="02040503050406030204" charset="0"/>
                                    </a:rPr>
                                    <m:t>𝐱</m:t>
                                  </m:r>
                                </m:e>
                                <m:sub>
                                  <m:r>
                                    <a:rPr lang="en-US" sz="2000">
                                      <a:latin typeface="Cambria Math" panose="02040503050406030204" charset="0"/>
                                    </a:rPr>
                                    <m:t>10</m:t>
                                  </m:r>
                                </m:sub>
                              </m:sSub>
                              <m:r>
                                <a:rPr lang="en-US" sz="2000" b="1" i="1" smtClean="0">
                                  <a:latin typeface="Cambria Math" panose="02040503050406030204" charset="0"/>
                                </a:rPr>
                                <m:t>+</m:t>
                              </m:r>
                              <m:r>
                                <a:rPr lang="en-US" sz="2000" b="0" i="1" smtClean="0">
                                  <a:latin typeface="Cambria Math" panose="02040503050406030204" charset="0"/>
                                </a:rPr>
                                <m:t>𝑐</m:t>
                              </m:r>
                              <m:sSub>
                                <m:sSubPr>
                                  <m:ctrlPr>
                                    <a:rPr lang="en-US" sz="2000" b="1" i="1">
                                      <a:latin typeface="Cambria Math" panose="02040503050406030204" charset="0"/>
                                    </a:rPr>
                                  </m:ctrlPr>
                                </m:sSubPr>
                                <m:e>
                                  <m:r>
                                    <a:rPr lang="en-US" sz="2000" b="1">
                                      <a:latin typeface="Cambria Math" panose="02040503050406030204" charset="0"/>
                                    </a:rPr>
                                    <m:t>𝐱</m:t>
                                  </m:r>
                                </m:e>
                                <m:sub>
                                  <m:r>
                                    <a:rPr lang="en-US" sz="2000">
                                      <a:latin typeface="Cambria Math" panose="02040503050406030204" charset="0"/>
                                    </a:rPr>
                                    <m:t>20</m:t>
                                  </m:r>
                                </m:sub>
                              </m:sSub>
                            </m:e>
                            <m:e>
                              <m:sSub>
                                <m:sSubPr>
                                  <m:ctrlPr>
                                    <a:rPr lang="en-US" sz="2000" b="1" i="1">
                                      <a:latin typeface="Cambria Math" panose="02040503050406030204" charset="0"/>
                                    </a:rPr>
                                  </m:ctrlPr>
                                </m:sSubPr>
                                <m:e>
                                  <m:r>
                                    <a:rPr lang="en-US" sz="2000" b="0" i="1" smtClean="0">
                                      <a:latin typeface="Cambria Math" panose="02040503050406030204" charset="0"/>
                                    </a:rPr>
                                    <m:t>𝑏</m:t>
                                  </m:r>
                                  <m:r>
                                    <a:rPr lang="en-US" sz="2000" b="1">
                                      <a:latin typeface="Cambria Math" panose="02040503050406030204" charset="0"/>
                                    </a:rPr>
                                    <m:t>𝐱</m:t>
                                  </m:r>
                                </m:e>
                                <m:sub>
                                  <m:r>
                                    <a:rPr lang="en-US" sz="2000">
                                      <a:latin typeface="Cambria Math" panose="02040503050406030204" charset="0"/>
                                    </a:rPr>
                                    <m:t>10</m:t>
                                  </m:r>
                                </m:sub>
                              </m:sSub>
                              <m:r>
                                <a:rPr lang="en-US" sz="2000" b="1" i="1">
                                  <a:latin typeface="Cambria Math" panose="02040503050406030204" charset="0"/>
                                </a:rPr>
                                <m:t>+</m:t>
                              </m:r>
                              <m:r>
                                <a:rPr lang="en-US" sz="2000" b="0" i="1" smtClean="0">
                                  <a:latin typeface="Cambria Math" panose="02040503050406030204" charset="0"/>
                                </a:rPr>
                                <m:t>𝑑</m:t>
                              </m:r>
                              <m:sSub>
                                <m:sSubPr>
                                  <m:ctrlPr>
                                    <a:rPr lang="en-US" sz="2000" b="1" i="1">
                                      <a:latin typeface="Cambria Math" panose="02040503050406030204" charset="0"/>
                                    </a:rPr>
                                  </m:ctrlPr>
                                </m:sSubPr>
                                <m:e>
                                  <m:r>
                                    <a:rPr lang="en-US" sz="2000" b="1">
                                      <a:latin typeface="Cambria Math" panose="02040503050406030204" charset="0"/>
                                    </a:rPr>
                                    <m:t>𝐱</m:t>
                                  </m:r>
                                </m:e>
                                <m:sub>
                                  <m:r>
                                    <a:rPr lang="en-US" sz="2000">
                                      <a:latin typeface="Cambria Math" panose="02040503050406030204" charset="0"/>
                                    </a:rPr>
                                    <m:t>20</m:t>
                                  </m:r>
                                </m:sub>
                              </m:sSub>
                            </m:e>
                          </m:mr>
                        </m:m>
                      </m:e>
                    </m:d>
                  </m:oMath>
                </a14:m>
                <a:endParaRPr lang="en-US" sz="2000" dirty="0"/>
              </a:p>
            </p:txBody>
          </p:sp>
        </mc:Choice>
        <mc:Fallback>
          <p:sp>
            <p:nvSpPr>
              <p:cNvPr id="30" name="TextBox 29"/>
              <p:cNvSpPr txBox="1">
                <a:spLocks noRot="1" noChangeAspect="1" noMove="1" noResize="1" noEditPoints="1" noAdjustHandles="1" noChangeArrowheads="1" noChangeShapeType="1" noTextEdit="1"/>
              </p:cNvSpPr>
              <p:nvPr>
                <p:custDataLst>
                  <p:tags r:id="rId2"/>
                </p:custDataLst>
              </p:nvPr>
            </p:nvSpPr>
            <p:spPr>
              <a:xfrm>
                <a:off x="1362674" y="1505056"/>
                <a:ext cx="8880118" cy="519501"/>
              </a:xfrm>
              <a:prstGeom prst="rect">
                <a:avLst/>
              </a:prstGeom>
              <a:blipFill rotWithShape="1">
                <a:blip r:embed="rId3"/>
                <a:stretch>
                  <a:fillRect l="-7" t="-20" r="3" b="34"/>
                </a:stretch>
              </a:blipFill>
            </p:spPr>
            <p:txBody>
              <a:bodyPr/>
              <a:lstStyle/>
              <a:p>
                <a:r>
                  <a:rPr lang="zh-CN" altLang="en-US">
                    <a:noFill/>
                  </a:rPr>
                  <a:t> </a:t>
                </a:r>
              </a:p>
            </p:txBody>
          </p:sp>
        </mc:Fallback>
      </mc:AlternateContent>
      <p:sp>
        <p:nvSpPr>
          <p:cNvPr id="28" name="Title 1"/>
          <p:cNvSpPr txBox="1"/>
          <p:nvPr>
            <p:custDataLst>
              <p:tags r:id="rId4"/>
            </p:custDataLst>
          </p:nvPr>
        </p:nvSpPr>
        <p:spPr>
          <a:xfrm>
            <a:off x="617855" y="929640"/>
            <a:ext cx="10840085" cy="5359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1800" dirty="0"/>
              <a:t>重新回顾，首先是</a:t>
            </a:r>
            <a:r>
              <a:rPr sz="1800">
                <a:sym typeface="+mn-ea"/>
              </a:rPr>
              <a:t>变形梯度（</a:t>
            </a:r>
            <a:r>
              <a:rPr lang="en-US" sz="1800" dirty="0">
                <a:sym typeface="+mn-ea"/>
              </a:rPr>
              <a:t>Deformation Gradient</a:t>
            </a:r>
            <a:r>
              <a:rPr sz="1800">
                <a:sym typeface="+mn-ea"/>
              </a:rPr>
              <a:t>）</a:t>
            </a:r>
            <a:r>
              <a:rPr lang="zh-CN" sz="1800">
                <a:sym typeface="+mn-ea"/>
              </a:rPr>
              <a:t>：</a:t>
            </a:r>
            <a:endParaRPr lang="zh-CN" sz="1800" dirty="0">
              <a:sym typeface="+mn-ea"/>
            </a:endParaRPr>
          </a:p>
        </p:txBody>
      </p:sp>
      <mc:AlternateContent xmlns:mc="http://schemas.openxmlformats.org/markup-compatibility/2006">
        <mc:Choice xmlns:a14="http://schemas.microsoft.com/office/drawing/2010/main" Requires="a14">
          <p:sp>
            <p:nvSpPr>
              <p:cNvPr id="35" name="TextBox 34"/>
              <p:cNvSpPr txBox="1"/>
              <p:nvPr>
                <p:custDataLst>
                  <p:tags r:id="rId5"/>
                </p:custDataLst>
              </p:nvPr>
            </p:nvSpPr>
            <p:spPr>
              <a:xfrm>
                <a:off x="769047" y="2710732"/>
                <a:ext cx="10185239" cy="875665"/>
              </a:xfrm>
              <a:prstGeom prst="rect">
                <a:avLst/>
              </a:prstGeom>
              <a:noFill/>
            </p:spPr>
            <p:txBody>
              <a:bodyPr wrap="square" lIns="0" tIns="0" rIns="0" bIns="0" rtlCol="0">
                <a:spAutoFit/>
              </a:bodyPr>
              <a:p>
                <a14:m>
                  <m:oMath xmlns:m="http://schemas.openxmlformats.org/officeDocument/2006/math">
                    <m:r>
                      <a:rPr lang="en-US" b="1" i="0" smtClean="0">
                        <a:latin typeface="Cambria Math" panose="02040503050406030204" charset="0"/>
                      </a:rPr>
                      <m:t>𝐆</m:t>
                    </m:r>
                    <m:r>
                      <a:rPr lang="en-US" b="1" i="0" smtClean="0">
                        <a:latin typeface="Cambria Math" panose="02040503050406030204" charset="0"/>
                      </a:rPr>
                      <m:t>=</m:t>
                    </m:r>
                    <m:box>
                      <m:boxPr>
                        <m:ctrlPr>
                          <a:rPr lang="en-US" altLang="zh-CN" b="1" i="1">
                            <a:latin typeface="Cambria Math" panose="02040503050406030204" charset="0"/>
                          </a:rPr>
                        </m:ctrlPr>
                      </m:boxPr>
                      <m:e>
                        <m:f>
                          <m:fPr>
                            <m:ctrlPr>
                              <a:rPr lang="en-US" altLang="zh-CN" i="1">
                                <a:latin typeface="Cambria Math" panose="02040503050406030204" charset="0"/>
                              </a:rPr>
                            </m:ctrlPr>
                          </m:fPr>
                          <m:num>
                            <m:r>
                              <a:rPr lang="en-US" altLang="zh-CN" i="1">
                                <a:latin typeface="Cambria Math" panose="02040503050406030204" charset="0"/>
                              </a:rPr>
                              <m:t>1</m:t>
                            </m:r>
                          </m:num>
                          <m:den>
                            <m:r>
                              <a:rPr lang="en-US" altLang="zh-CN" i="1">
                                <a:latin typeface="Cambria Math" panose="02040503050406030204" charset="0"/>
                              </a:rPr>
                              <m:t>2</m:t>
                            </m:r>
                          </m:den>
                        </m:f>
                      </m:e>
                    </m:box>
                    <m:d>
                      <m:dPr>
                        <m:ctrlPr>
                          <a:rPr lang="en-US" altLang="zh-CN" b="1" i="1">
                            <a:latin typeface="Cambria Math" panose="02040503050406030204" charset="0"/>
                          </a:rPr>
                        </m:ctrlPr>
                      </m:dPr>
                      <m:e>
                        <m:sSup>
                          <m:sSupPr>
                            <m:ctrlPr>
                              <a:rPr lang="en-US" altLang="zh-CN" b="1" i="1">
                                <a:latin typeface="Cambria Math" panose="02040503050406030204" charset="0"/>
                              </a:rPr>
                            </m:ctrlPr>
                          </m:sSupPr>
                          <m:e>
                            <m:r>
                              <a:rPr lang="en-US" altLang="zh-CN" b="1">
                                <a:latin typeface="Cambria Math" panose="02040503050406030204" charset="0"/>
                              </a:rPr>
                              <m:t>𝐅</m:t>
                            </m:r>
                          </m:e>
                          <m:sup>
                            <m:r>
                              <m:rPr>
                                <m:sty m:val="p"/>
                              </m:rPr>
                              <a:rPr lang="en-US" altLang="zh-CN">
                                <a:latin typeface="Cambria Math" panose="02040503050406030204" charset="0"/>
                              </a:rPr>
                              <m:t>T</m:t>
                            </m:r>
                          </m:sup>
                        </m:sSup>
                        <m:r>
                          <a:rPr lang="en-US" altLang="zh-CN" b="1">
                            <a:latin typeface="Cambria Math" panose="02040503050406030204" charset="0"/>
                          </a:rPr>
                          <m:t>𝐅</m:t>
                        </m:r>
                        <m:r>
                          <a:rPr lang="en-US" altLang="zh-CN" b="1" i="1">
                            <a:latin typeface="Cambria Math" panose="02040503050406030204" charset="0"/>
                          </a:rPr>
                          <m:t>−</m:t>
                        </m:r>
                        <m:r>
                          <a:rPr lang="en-US" altLang="zh-CN" b="1">
                            <a:latin typeface="Cambria Math" panose="02040503050406030204" charset="0"/>
                          </a:rPr>
                          <m:t>𝐈</m:t>
                        </m:r>
                      </m:e>
                    </m:d>
                    <m:r>
                      <a:rPr lang="en-US" altLang="zh-CN" b="1" i="1" smtClean="0">
                        <a:latin typeface="Cambria Math" panose="02040503050406030204" charset="0"/>
                      </a:rPr>
                      <m:t>=</m:t>
                    </m:r>
                    <m:d>
                      <m:dPr>
                        <m:begChr m:val="["/>
                        <m:endChr m:val="]"/>
                        <m:ctrlPr>
                          <a:rPr lang="en-US" b="1" i="1">
                            <a:latin typeface="Cambria Math" panose="02040503050406030204" charset="0"/>
                          </a:rPr>
                        </m:ctrlPr>
                      </m:dPr>
                      <m:e>
                        <m:m>
                          <m:mPr>
                            <m:mcs>
                              <m:mc>
                                <m:mcPr>
                                  <m:count m:val="2"/>
                                  <m:mcJc m:val="center"/>
                                </m:mcPr>
                              </m:mc>
                            </m:mcs>
                            <m:ctrlPr>
                              <a:rPr lang="en-US" b="1" i="1" smtClean="0">
                                <a:latin typeface="Cambria Math" panose="02040503050406030204" charset="0"/>
                              </a:rPr>
                            </m:ctrlPr>
                          </m:mPr>
                          <m:mr>
                            <m:e>
                              <m:box>
                                <m:boxPr>
                                  <m:ctrlPr>
                                    <a:rPr lang="en-US" b="1" i="1" smtClean="0">
                                      <a:latin typeface="Cambria Math" panose="02040503050406030204" charset="0"/>
                                    </a:rPr>
                                  </m:ctrlPr>
                                </m:boxPr>
                                <m:e>
                                  <m:f>
                                    <m:fPr>
                                      <m:ctrlPr>
                                        <a:rPr lang="en-US" i="1" smtClean="0">
                                          <a:latin typeface="Cambria Math" panose="02040503050406030204" charset="0"/>
                                        </a:rPr>
                                      </m:ctrlPr>
                                    </m:fPr>
                                    <m:num>
                                      <m:r>
                                        <a:rPr lang="en-US" b="0" i="1" smtClean="0">
                                          <a:latin typeface="Cambria Math" panose="02040503050406030204" charset="0"/>
                                        </a:rPr>
                                        <m:t>1</m:t>
                                      </m:r>
                                    </m:num>
                                    <m:den>
                                      <m:r>
                                        <a:rPr lang="en-US" b="0" i="1" smtClean="0">
                                          <a:latin typeface="Cambria Math" panose="02040503050406030204" charset="0"/>
                                        </a:rPr>
                                        <m:t>2</m:t>
                                      </m:r>
                                    </m:den>
                                  </m:f>
                                  <m:sSup>
                                    <m:sSupPr>
                                      <m:ctrlPr>
                                        <a:rPr lang="en-US" b="1" i="1" smtClean="0">
                                          <a:latin typeface="Cambria Math" panose="02040503050406030204" charset="0"/>
                                        </a:rPr>
                                      </m:ctrlPr>
                                    </m:sSupPr>
                                    <m:e>
                                      <m:d>
                                        <m:dPr>
                                          <m:ctrlPr>
                                            <a:rPr lang="en-US" b="0" i="1" smtClean="0">
                                              <a:latin typeface="Cambria Math" panose="02040503050406030204" charset="0"/>
                                            </a:rPr>
                                          </m:ctrlPr>
                                        </m:dPr>
                                        <m:e>
                                          <m:sSub>
                                            <m:sSubPr>
                                              <m:ctrlPr>
                                                <a:rPr lang="en-US" b="1" i="1">
                                                  <a:latin typeface="Cambria Math" panose="02040503050406030204" charset="0"/>
                                                </a:rPr>
                                              </m:ctrlPr>
                                            </m:sSubPr>
                                            <m:e>
                                              <m:r>
                                                <a:rPr lang="en-US" i="1">
                                                  <a:latin typeface="Cambria Math" panose="02040503050406030204" charset="0"/>
                                                </a:rPr>
                                                <m:t>𝑎</m:t>
                                              </m:r>
                                              <m:r>
                                                <a:rPr lang="en-US" b="1">
                                                  <a:latin typeface="Cambria Math" panose="02040503050406030204" charset="0"/>
                                                </a:rPr>
                                                <m:t>𝐱</m:t>
                                              </m:r>
                                            </m:e>
                                            <m:sub>
                                              <m:r>
                                                <a:rPr lang="en-US">
                                                  <a:latin typeface="Cambria Math" panose="02040503050406030204" charset="0"/>
                                                </a:rPr>
                                                <m:t>10</m:t>
                                              </m:r>
                                            </m:sub>
                                          </m:sSub>
                                          <m:r>
                                            <a:rPr lang="en-US" b="1" i="1">
                                              <a:latin typeface="Cambria Math" panose="02040503050406030204" charset="0"/>
                                            </a:rPr>
                                            <m:t>+</m:t>
                                          </m:r>
                                          <m:r>
                                            <a:rPr lang="en-US" i="1">
                                              <a:latin typeface="Cambria Math" panose="02040503050406030204" charset="0"/>
                                            </a:rPr>
                                            <m:t>𝑐</m:t>
                                          </m:r>
                                          <m:sSub>
                                            <m:sSubPr>
                                              <m:ctrlPr>
                                                <a:rPr lang="en-US" b="1" i="1">
                                                  <a:latin typeface="Cambria Math" panose="02040503050406030204" charset="0"/>
                                                </a:rPr>
                                              </m:ctrlPr>
                                            </m:sSubPr>
                                            <m:e>
                                              <m:r>
                                                <a:rPr lang="en-US" b="1">
                                                  <a:latin typeface="Cambria Math" panose="02040503050406030204" charset="0"/>
                                                </a:rPr>
                                                <m:t>𝐱</m:t>
                                              </m:r>
                                            </m:e>
                                            <m:sub>
                                              <m:r>
                                                <a:rPr lang="en-US">
                                                  <a:latin typeface="Cambria Math" panose="02040503050406030204" charset="0"/>
                                                </a:rPr>
                                                <m:t>20</m:t>
                                              </m:r>
                                            </m:sub>
                                          </m:sSub>
                                        </m:e>
                                      </m:d>
                                    </m:e>
                                    <m:sup>
                                      <m:r>
                                        <m:rPr>
                                          <m:sty m:val="p"/>
                                        </m:rPr>
                                        <a:rPr lang="en-US" b="0" i="0" smtClean="0">
                                          <a:latin typeface="Cambria Math" panose="02040503050406030204" charset="0"/>
                                        </a:rPr>
                                        <m:t>T</m:t>
                                      </m:r>
                                    </m:sup>
                                  </m:sSup>
                                  <m:r>
                                    <a:rPr lang="en-US" b="1" i="1" smtClean="0">
                                      <a:latin typeface="Cambria Math" panose="02040503050406030204" charset="0"/>
                                    </a:rPr>
                                    <m:t>(</m:t>
                                  </m:r>
                                  <m:sSub>
                                    <m:sSubPr>
                                      <m:ctrlPr>
                                        <a:rPr lang="en-US" b="1" i="1">
                                          <a:latin typeface="Cambria Math" panose="02040503050406030204" charset="0"/>
                                        </a:rPr>
                                      </m:ctrlPr>
                                    </m:sSubPr>
                                    <m:e>
                                      <m:r>
                                        <a:rPr lang="en-US" i="1">
                                          <a:latin typeface="Cambria Math" panose="02040503050406030204" charset="0"/>
                                        </a:rPr>
                                        <m:t>𝑎</m:t>
                                      </m:r>
                                      <m:r>
                                        <a:rPr lang="en-US" b="1">
                                          <a:latin typeface="Cambria Math" panose="02040503050406030204" charset="0"/>
                                        </a:rPr>
                                        <m:t>𝐱</m:t>
                                      </m:r>
                                    </m:e>
                                    <m:sub>
                                      <m:r>
                                        <a:rPr lang="en-US">
                                          <a:latin typeface="Cambria Math" panose="02040503050406030204" charset="0"/>
                                        </a:rPr>
                                        <m:t>10</m:t>
                                      </m:r>
                                    </m:sub>
                                  </m:sSub>
                                  <m:r>
                                    <a:rPr lang="en-US" b="1" i="1">
                                      <a:latin typeface="Cambria Math" panose="02040503050406030204" charset="0"/>
                                    </a:rPr>
                                    <m:t>+</m:t>
                                  </m:r>
                                  <m:r>
                                    <a:rPr lang="en-US" i="1">
                                      <a:latin typeface="Cambria Math" panose="02040503050406030204" charset="0"/>
                                    </a:rPr>
                                    <m:t>𝑐</m:t>
                                  </m:r>
                                  <m:sSub>
                                    <m:sSubPr>
                                      <m:ctrlPr>
                                        <a:rPr lang="en-US" b="1" i="1">
                                          <a:latin typeface="Cambria Math" panose="02040503050406030204" charset="0"/>
                                        </a:rPr>
                                      </m:ctrlPr>
                                    </m:sSubPr>
                                    <m:e>
                                      <m:r>
                                        <a:rPr lang="en-US" b="1">
                                          <a:latin typeface="Cambria Math" panose="02040503050406030204" charset="0"/>
                                        </a:rPr>
                                        <m:t>𝐱</m:t>
                                      </m:r>
                                    </m:e>
                                    <m:sub>
                                      <m:r>
                                        <a:rPr lang="en-US">
                                          <a:latin typeface="Cambria Math" panose="02040503050406030204" charset="0"/>
                                        </a:rPr>
                                        <m:t>20</m:t>
                                      </m:r>
                                    </m:sub>
                                  </m:sSub>
                                  <m:r>
                                    <a:rPr lang="en-US" b="1" i="1" smtClean="0">
                                      <a:latin typeface="Cambria Math" panose="02040503050406030204" charset="0"/>
                                    </a:rPr>
                                    <m:t>)−</m:t>
                                  </m:r>
                                  <m:f>
                                    <m:fPr>
                                      <m:ctrlPr>
                                        <a:rPr lang="en-US" i="1">
                                          <a:latin typeface="Cambria Math" panose="02040503050406030204" charset="0"/>
                                        </a:rPr>
                                      </m:ctrlPr>
                                    </m:fPr>
                                    <m:num>
                                      <m:r>
                                        <a:rPr lang="en-US" i="1">
                                          <a:latin typeface="Cambria Math" panose="02040503050406030204" charset="0"/>
                                        </a:rPr>
                                        <m:t>1</m:t>
                                      </m:r>
                                    </m:num>
                                    <m:den>
                                      <m:r>
                                        <a:rPr lang="en-US" i="1">
                                          <a:latin typeface="Cambria Math" panose="02040503050406030204" charset="0"/>
                                        </a:rPr>
                                        <m:t>2</m:t>
                                      </m:r>
                                    </m:den>
                                  </m:f>
                                </m:e>
                              </m:box>
                            </m:e>
                            <m:e>
                              <m:box>
                                <m:boxPr>
                                  <m:ctrlPr>
                                    <a:rPr lang="en-US" b="1" i="1">
                                      <a:latin typeface="Cambria Math" panose="02040503050406030204" charset="0"/>
                                    </a:rPr>
                                  </m:ctrlPr>
                                </m:boxPr>
                                <m:e>
                                  <m:f>
                                    <m:fPr>
                                      <m:ctrlPr>
                                        <a:rPr lang="en-US" i="1">
                                          <a:latin typeface="Cambria Math" panose="02040503050406030204" charset="0"/>
                                        </a:rPr>
                                      </m:ctrlPr>
                                    </m:fPr>
                                    <m:num>
                                      <m:r>
                                        <a:rPr lang="en-US" i="1">
                                          <a:latin typeface="Cambria Math" panose="02040503050406030204" charset="0"/>
                                        </a:rPr>
                                        <m:t>1</m:t>
                                      </m:r>
                                    </m:num>
                                    <m:den>
                                      <m:r>
                                        <a:rPr lang="en-US" i="1">
                                          <a:latin typeface="Cambria Math" panose="02040503050406030204" charset="0"/>
                                        </a:rPr>
                                        <m:t>2</m:t>
                                      </m:r>
                                    </m:den>
                                  </m:f>
                                  <m:sSup>
                                    <m:sSupPr>
                                      <m:ctrlPr>
                                        <a:rPr lang="en-US" b="1" i="1">
                                          <a:latin typeface="Cambria Math" panose="02040503050406030204" charset="0"/>
                                        </a:rPr>
                                      </m:ctrlPr>
                                    </m:sSupPr>
                                    <m:e>
                                      <m:d>
                                        <m:dPr>
                                          <m:ctrlPr>
                                            <a:rPr lang="en-US" i="1">
                                              <a:latin typeface="Cambria Math" panose="02040503050406030204" charset="0"/>
                                            </a:rPr>
                                          </m:ctrlPr>
                                        </m:dPr>
                                        <m:e>
                                          <m:sSub>
                                            <m:sSubPr>
                                              <m:ctrlPr>
                                                <a:rPr lang="en-US" b="1" i="1">
                                                  <a:latin typeface="Cambria Math" panose="02040503050406030204" charset="0"/>
                                                </a:rPr>
                                              </m:ctrlPr>
                                            </m:sSubPr>
                                            <m:e>
                                              <m:r>
                                                <a:rPr lang="en-US" i="1">
                                                  <a:latin typeface="Cambria Math" panose="02040503050406030204" charset="0"/>
                                                </a:rPr>
                                                <m:t>𝑎</m:t>
                                              </m:r>
                                              <m:r>
                                                <a:rPr lang="en-US" b="1">
                                                  <a:latin typeface="Cambria Math" panose="02040503050406030204" charset="0"/>
                                                </a:rPr>
                                                <m:t>𝐱</m:t>
                                              </m:r>
                                            </m:e>
                                            <m:sub>
                                              <m:r>
                                                <a:rPr lang="en-US">
                                                  <a:latin typeface="Cambria Math" panose="02040503050406030204" charset="0"/>
                                                </a:rPr>
                                                <m:t>10</m:t>
                                              </m:r>
                                            </m:sub>
                                          </m:sSub>
                                          <m:r>
                                            <a:rPr lang="en-US" b="1" i="1">
                                              <a:latin typeface="Cambria Math" panose="02040503050406030204" charset="0"/>
                                            </a:rPr>
                                            <m:t>+</m:t>
                                          </m:r>
                                          <m:r>
                                            <a:rPr lang="en-US" i="1">
                                              <a:latin typeface="Cambria Math" panose="02040503050406030204" charset="0"/>
                                            </a:rPr>
                                            <m:t>𝑐</m:t>
                                          </m:r>
                                          <m:sSub>
                                            <m:sSubPr>
                                              <m:ctrlPr>
                                                <a:rPr lang="en-US" b="1" i="1">
                                                  <a:latin typeface="Cambria Math" panose="02040503050406030204" charset="0"/>
                                                </a:rPr>
                                              </m:ctrlPr>
                                            </m:sSubPr>
                                            <m:e>
                                              <m:r>
                                                <a:rPr lang="en-US" b="1">
                                                  <a:latin typeface="Cambria Math" panose="02040503050406030204" charset="0"/>
                                                </a:rPr>
                                                <m:t>𝐱</m:t>
                                              </m:r>
                                            </m:e>
                                            <m:sub>
                                              <m:r>
                                                <a:rPr lang="en-US">
                                                  <a:latin typeface="Cambria Math" panose="02040503050406030204" charset="0"/>
                                                </a:rPr>
                                                <m:t>20</m:t>
                                              </m:r>
                                            </m:sub>
                                          </m:sSub>
                                        </m:e>
                                      </m:d>
                                    </m:e>
                                    <m:sup>
                                      <m:r>
                                        <m:rPr>
                                          <m:sty m:val="p"/>
                                        </m:rPr>
                                        <a:rPr lang="en-US">
                                          <a:latin typeface="Cambria Math" panose="02040503050406030204" charset="0"/>
                                        </a:rPr>
                                        <m:t>T</m:t>
                                      </m:r>
                                    </m:sup>
                                  </m:sSup>
                                  <m:r>
                                    <a:rPr lang="en-US" b="1" i="1">
                                      <a:latin typeface="Cambria Math" panose="02040503050406030204" charset="0"/>
                                    </a:rPr>
                                    <m:t>(</m:t>
                                  </m:r>
                                  <m:sSub>
                                    <m:sSubPr>
                                      <m:ctrlPr>
                                        <a:rPr lang="en-US" b="1" i="1">
                                          <a:latin typeface="Cambria Math" panose="02040503050406030204" charset="0"/>
                                        </a:rPr>
                                      </m:ctrlPr>
                                    </m:sSubPr>
                                    <m:e>
                                      <m:r>
                                        <a:rPr lang="en-US" i="1">
                                          <a:latin typeface="Cambria Math" panose="02040503050406030204" charset="0"/>
                                        </a:rPr>
                                        <m:t>𝑏</m:t>
                                      </m:r>
                                      <m:r>
                                        <a:rPr lang="en-US" b="1">
                                          <a:latin typeface="Cambria Math" panose="02040503050406030204" charset="0"/>
                                        </a:rPr>
                                        <m:t>𝐱</m:t>
                                      </m:r>
                                    </m:e>
                                    <m:sub>
                                      <m:r>
                                        <a:rPr lang="en-US">
                                          <a:latin typeface="Cambria Math" panose="02040503050406030204" charset="0"/>
                                        </a:rPr>
                                        <m:t>10</m:t>
                                      </m:r>
                                    </m:sub>
                                  </m:sSub>
                                  <m:r>
                                    <a:rPr lang="en-US" b="1" i="1">
                                      <a:latin typeface="Cambria Math" panose="02040503050406030204" charset="0"/>
                                    </a:rPr>
                                    <m:t>+</m:t>
                                  </m:r>
                                  <m:r>
                                    <a:rPr lang="en-US" i="1">
                                      <a:latin typeface="Cambria Math" panose="02040503050406030204" charset="0"/>
                                    </a:rPr>
                                    <m:t>𝑑</m:t>
                                  </m:r>
                                  <m:sSub>
                                    <m:sSubPr>
                                      <m:ctrlPr>
                                        <a:rPr lang="en-US" b="1" i="1">
                                          <a:latin typeface="Cambria Math" panose="02040503050406030204" charset="0"/>
                                        </a:rPr>
                                      </m:ctrlPr>
                                    </m:sSubPr>
                                    <m:e>
                                      <m:r>
                                        <a:rPr lang="en-US" b="1">
                                          <a:latin typeface="Cambria Math" panose="02040503050406030204" charset="0"/>
                                        </a:rPr>
                                        <m:t>𝐱</m:t>
                                      </m:r>
                                    </m:e>
                                    <m:sub>
                                      <m:r>
                                        <a:rPr lang="en-US">
                                          <a:latin typeface="Cambria Math" panose="02040503050406030204" charset="0"/>
                                        </a:rPr>
                                        <m:t>20</m:t>
                                      </m:r>
                                    </m:sub>
                                  </m:sSub>
                                  <m:r>
                                    <a:rPr lang="en-US" b="1" i="1">
                                      <a:latin typeface="Cambria Math" panose="02040503050406030204" charset="0"/>
                                    </a:rPr>
                                    <m:t>)</m:t>
                                  </m:r>
                                </m:e>
                              </m:box>
                            </m:e>
                          </m:mr>
                          <m:mr>
                            <m:e>
                              <m:box>
                                <m:boxPr>
                                  <m:ctrlPr>
                                    <a:rPr lang="en-US" b="1" i="1">
                                      <a:latin typeface="Cambria Math" panose="02040503050406030204" charset="0"/>
                                    </a:rPr>
                                  </m:ctrlPr>
                                </m:boxPr>
                                <m:e>
                                  <m:f>
                                    <m:fPr>
                                      <m:ctrlPr>
                                        <a:rPr lang="en-US" i="1">
                                          <a:latin typeface="Cambria Math" panose="02040503050406030204" charset="0"/>
                                        </a:rPr>
                                      </m:ctrlPr>
                                    </m:fPr>
                                    <m:num>
                                      <m:r>
                                        <a:rPr lang="en-US" i="1">
                                          <a:latin typeface="Cambria Math" panose="02040503050406030204" charset="0"/>
                                        </a:rPr>
                                        <m:t>1</m:t>
                                      </m:r>
                                    </m:num>
                                    <m:den>
                                      <m:r>
                                        <a:rPr lang="en-US" i="1">
                                          <a:latin typeface="Cambria Math" panose="02040503050406030204" charset="0"/>
                                        </a:rPr>
                                        <m:t>2</m:t>
                                      </m:r>
                                    </m:den>
                                  </m:f>
                                  <m:sSup>
                                    <m:sSupPr>
                                      <m:ctrlPr>
                                        <a:rPr lang="en-US" b="1" i="1">
                                          <a:latin typeface="Cambria Math" panose="02040503050406030204" charset="0"/>
                                        </a:rPr>
                                      </m:ctrlPr>
                                    </m:sSupPr>
                                    <m:e>
                                      <m:d>
                                        <m:dPr>
                                          <m:ctrlPr>
                                            <a:rPr lang="en-US" i="1">
                                              <a:latin typeface="Cambria Math" panose="02040503050406030204" charset="0"/>
                                            </a:rPr>
                                          </m:ctrlPr>
                                        </m:dPr>
                                        <m:e>
                                          <m:sSub>
                                            <m:sSubPr>
                                              <m:ctrlPr>
                                                <a:rPr lang="en-US" b="1" i="1">
                                                  <a:latin typeface="Cambria Math" panose="02040503050406030204" charset="0"/>
                                                </a:rPr>
                                              </m:ctrlPr>
                                            </m:sSubPr>
                                            <m:e>
                                              <m:r>
                                                <a:rPr lang="en-US" i="1">
                                                  <a:latin typeface="Cambria Math" panose="02040503050406030204" charset="0"/>
                                                </a:rPr>
                                                <m:t>𝑎</m:t>
                                              </m:r>
                                              <m:r>
                                                <a:rPr lang="en-US" b="1">
                                                  <a:latin typeface="Cambria Math" panose="02040503050406030204" charset="0"/>
                                                </a:rPr>
                                                <m:t>𝐱</m:t>
                                              </m:r>
                                            </m:e>
                                            <m:sub>
                                              <m:r>
                                                <a:rPr lang="en-US">
                                                  <a:latin typeface="Cambria Math" panose="02040503050406030204" charset="0"/>
                                                </a:rPr>
                                                <m:t>10</m:t>
                                              </m:r>
                                            </m:sub>
                                          </m:sSub>
                                          <m:r>
                                            <a:rPr lang="en-US" b="1" i="1">
                                              <a:latin typeface="Cambria Math" panose="02040503050406030204" charset="0"/>
                                            </a:rPr>
                                            <m:t>+</m:t>
                                          </m:r>
                                          <m:r>
                                            <a:rPr lang="en-US" i="1">
                                              <a:latin typeface="Cambria Math" panose="02040503050406030204" charset="0"/>
                                            </a:rPr>
                                            <m:t>𝑐</m:t>
                                          </m:r>
                                          <m:sSub>
                                            <m:sSubPr>
                                              <m:ctrlPr>
                                                <a:rPr lang="en-US" b="1" i="1">
                                                  <a:latin typeface="Cambria Math" panose="02040503050406030204" charset="0"/>
                                                </a:rPr>
                                              </m:ctrlPr>
                                            </m:sSubPr>
                                            <m:e>
                                              <m:r>
                                                <a:rPr lang="en-US" b="1">
                                                  <a:latin typeface="Cambria Math" panose="02040503050406030204" charset="0"/>
                                                </a:rPr>
                                                <m:t>𝐱</m:t>
                                              </m:r>
                                            </m:e>
                                            <m:sub>
                                              <m:r>
                                                <a:rPr lang="en-US">
                                                  <a:latin typeface="Cambria Math" panose="02040503050406030204" charset="0"/>
                                                </a:rPr>
                                                <m:t>20</m:t>
                                              </m:r>
                                            </m:sub>
                                          </m:sSub>
                                        </m:e>
                                      </m:d>
                                    </m:e>
                                    <m:sup>
                                      <m:r>
                                        <m:rPr>
                                          <m:sty m:val="p"/>
                                        </m:rPr>
                                        <a:rPr lang="en-US">
                                          <a:latin typeface="Cambria Math" panose="02040503050406030204" charset="0"/>
                                        </a:rPr>
                                        <m:t>T</m:t>
                                      </m:r>
                                    </m:sup>
                                  </m:sSup>
                                  <m:r>
                                    <a:rPr lang="en-US" b="1" i="1">
                                      <a:latin typeface="Cambria Math" panose="02040503050406030204" charset="0"/>
                                    </a:rPr>
                                    <m:t>(</m:t>
                                  </m:r>
                                  <m:sSub>
                                    <m:sSubPr>
                                      <m:ctrlPr>
                                        <a:rPr lang="en-US" b="1" i="1">
                                          <a:latin typeface="Cambria Math" panose="02040503050406030204" charset="0"/>
                                        </a:rPr>
                                      </m:ctrlPr>
                                    </m:sSubPr>
                                    <m:e>
                                      <m:r>
                                        <a:rPr lang="en-US" i="1">
                                          <a:latin typeface="Cambria Math" panose="02040503050406030204" charset="0"/>
                                        </a:rPr>
                                        <m:t>𝑏</m:t>
                                      </m:r>
                                      <m:r>
                                        <a:rPr lang="en-US" b="1">
                                          <a:latin typeface="Cambria Math" panose="02040503050406030204" charset="0"/>
                                        </a:rPr>
                                        <m:t>𝐱</m:t>
                                      </m:r>
                                    </m:e>
                                    <m:sub>
                                      <m:r>
                                        <a:rPr lang="en-US">
                                          <a:latin typeface="Cambria Math" panose="02040503050406030204" charset="0"/>
                                        </a:rPr>
                                        <m:t>10</m:t>
                                      </m:r>
                                    </m:sub>
                                  </m:sSub>
                                  <m:r>
                                    <a:rPr lang="en-US" b="1" i="1">
                                      <a:latin typeface="Cambria Math" panose="02040503050406030204" charset="0"/>
                                    </a:rPr>
                                    <m:t>+</m:t>
                                  </m:r>
                                  <m:r>
                                    <a:rPr lang="en-US" i="1">
                                      <a:latin typeface="Cambria Math" panose="02040503050406030204" charset="0"/>
                                    </a:rPr>
                                    <m:t>𝑑</m:t>
                                  </m:r>
                                  <m:sSub>
                                    <m:sSubPr>
                                      <m:ctrlPr>
                                        <a:rPr lang="en-US" b="1" i="1">
                                          <a:latin typeface="Cambria Math" panose="02040503050406030204" charset="0"/>
                                        </a:rPr>
                                      </m:ctrlPr>
                                    </m:sSubPr>
                                    <m:e>
                                      <m:r>
                                        <a:rPr lang="en-US" b="1">
                                          <a:latin typeface="Cambria Math" panose="02040503050406030204" charset="0"/>
                                        </a:rPr>
                                        <m:t>𝐱</m:t>
                                      </m:r>
                                    </m:e>
                                    <m:sub>
                                      <m:r>
                                        <a:rPr lang="en-US">
                                          <a:latin typeface="Cambria Math" panose="02040503050406030204" charset="0"/>
                                        </a:rPr>
                                        <m:t>20</m:t>
                                      </m:r>
                                    </m:sub>
                                  </m:sSub>
                                  <m:r>
                                    <a:rPr lang="en-US" b="1" i="1">
                                      <a:latin typeface="Cambria Math" panose="02040503050406030204" charset="0"/>
                                    </a:rPr>
                                    <m:t>)</m:t>
                                  </m:r>
                                </m:e>
                              </m:box>
                            </m:e>
                            <m:e>
                              <m:box>
                                <m:boxPr>
                                  <m:ctrlPr>
                                    <a:rPr lang="en-US" b="1" i="1">
                                      <a:latin typeface="Cambria Math" panose="02040503050406030204" charset="0"/>
                                    </a:rPr>
                                  </m:ctrlPr>
                                </m:boxPr>
                                <m:e>
                                  <m:f>
                                    <m:fPr>
                                      <m:ctrlPr>
                                        <a:rPr lang="en-US" i="1">
                                          <a:latin typeface="Cambria Math" panose="02040503050406030204" charset="0"/>
                                        </a:rPr>
                                      </m:ctrlPr>
                                    </m:fPr>
                                    <m:num>
                                      <m:r>
                                        <a:rPr lang="en-US" i="1">
                                          <a:latin typeface="Cambria Math" panose="02040503050406030204" charset="0"/>
                                        </a:rPr>
                                        <m:t>1</m:t>
                                      </m:r>
                                    </m:num>
                                    <m:den>
                                      <m:r>
                                        <a:rPr lang="en-US" i="1">
                                          <a:latin typeface="Cambria Math" panose="02040503050406030204" charset="0"/>
                                        </a:rPr>
                                        <m:t>2</m:t>
                                      </m:r>
                                    </m:den>
                                  </m:f>
                                  <m:sSup>
                                    <m:sSupPr>
                                      <m:ctrlPr>
                                        <a:rPr lang="en-US" b="1" i="1">
                                          <a:latin typeface="Cambria Math" panose="02040503050406030204" charset="0"/>
                                        </a:rPr>
                                      </m:ctrlPr>
                                    </m:sSupPr>
                                    <m:e>
                                      <m:d>
                                        <m:dPr>
                                          <m:ctrlPr>
                                            <a:rPr lang="en-US" i="1">
                                              <a:latin typeface="Cambria Math" panose="02040503050406030204" charset="0"/>
                                            </a:rPr>
                                          </m:ctrlPr>
                                        </m:dPr>
                                        <m:e>
                                          <m:sSub>
                                            <m:sSubPr>
                                              <m:ctrlPr>
                                                <a:rPr lang="en-US" b="1" i="1">
                                                  <a:latin typeface="Cambria Math" panose="02040503050406030204" charset="0"/>
                                                </a:rPr>
                                              </m:ctrlPr>
                                            </m:sSubPr>
                                            <m:e>
                                              <m:r>
                                                <a:rPr lang="en-US" i="1">
                                                  <a:latin typeface="Cambria Math" panose="02040503050406030204" charset="0"/>
                                                </a:rPr>
                                                <m:t>𝑏</m:t>
                                              </m:r>
                                              <m:r>
                                                <a:rPr lang="en-US" b="1">
                                                  <a:latin typeface="Cambria Math" panose="02040503050406030204" charset="0"/>
                                                </a:rPr>
                                                <m:t>𝐱</m:t>
                                              </m:r>
                                            </m:e>
                                            <m:sub>
                                              <m:r>
                                                <a:rPr lang="en-US">
                                                  <a:latin typeface="Cambria Math" panose="02040503050406030204" charset="0"/>
                                                </a:rPr>
                                                <m:t>10</m:t>
                                              </m:r>
                                            </m:sub>
                                          </m:sSub>
                                          <m:r>
                                            <a:rPr lang="en-US" b="1" i="1">
                                              <a:latin typeface="Cambria Math" panose="02040503050406030204" charset="0"/>
                                            </a:rPr>
                                            <m:t>+</m:t>
                                          </m:r>
                                          <m:r>
                                            <a:rPr lang="en-US" i="1">
                                              <a:latin typeface="Cambria Math" panose="02040503050406030204" charset="0"/>
                                            </a:rPr>
                                            <m:t>𝑑</m:t>
                                          </m:r>
                                          <m:sSub>
                                            <m:sSubPr>
                                              <m:ctrlPr>
                                                <a:rPr lang="en-US" b="1" i="1">
                                                  <a:latin typeface="Cambria Math" panose="02040503050406030204" charset="0"/>
                                                </a:rPr>
                                              </m:ctrlPr>
                                            </m:sSubPr>
                                            <m:e>
                                              <m:r>
                                                <a:rPr lang="en-US" b="1">
                                                  <a:latin typeface="Cambria Math" panose="02040503050406030204" charset="0"/>
                                                </a:rPr>
                                                <m:t>𝐱</m:t>
                                              </m:r>
                                            </m:e>
                                            <m:sub>
                                              <m:r>
                                                <a:rPr lang="en-US">
                                                  <a:latin typeface="Cambria Math" panose="02040503050406030204" charset="0"/>
                                                </a:rPr>
                                                <m:t>20</m:t>
                                              </m:r>
                                            </m:sub>
                                          </m:sSub>
                                        </m:e>
                                      </m:d>
                                    </m:e>
                                    <m:sup>
                                      <m:r>
                                        <m:rPr>
                                          <m:sty m:val="p"/>
                                        </m:rPr>
                                        <a:rPr lang="en-US">
                                          <a:latin typeface="Cambria Math" panose="02040503050406030204" charset="0"/>
                                        </a:rPr>
                                        <m:t>T</m:t>
                                      </m:r>
                                    </m:sup>
                                  </m:sSup>
                                  <m:r>
                                    <a:rPr lang="en-US" b="1" i="1">
                                      <a:latin typeface="Cambria Math" panose="02040503050406030204" charset="0"/>
                                    </a:rPr>
                                    <m:t>(</m:t>
                                  </m:r>
                                  <m:sSub>
                                    <m:sSubPr>
                                      <m:ctrlPr>
                                        <a:rPr lang="en-US" b="1" i="1">
                                          <a:latin typeface="Cambria Math" panose="02040503050406030204" charset="0"/>
                                        </a:rPr>
                                      </m:ctrlPr>
                                    </m:sSubPr>
                                    <m:e>
                                      <m:r>
                                        <a:rPr lang="en-US" i="1">
                                          <a:latin typeface="Cambria Math" panose="02040503050406030204" charset="0"/>
                                        </a:rPr>
                                        <m:t>𝑏</m:t>
                                      </m:r>
                                      <m:r>
                                        <a:rPr lang="en-US" b="1">
                                          <a:latin typeface="Cambria Math" panose="02040503050406030204" charset="0"/>
                                        </a:rPr>
                                        <m:t>𝐱</m:t>
                                      </m:r>
                                    </m:e>
                                    <m:sub>
                                      <m:r>
                                        <a:rPr lang="en-US">
                                          <a:latin typeface="Cambria Math" panose="02040503050406030204" charset="0"/>
                                        </a:rPr>
                                        <m:t>10</m:t>
                                      </m:r>
                                    </m:sub>
                                  </m:sSub>
                                  <m:r>
                                    <a:rPr lang="en-US" b="1" i="1">
                                      <a:latin typeface="Cambria Math" panose="02040503050406030204" charset="0"/>
                                    </a:rPr>
                                    <m:t>+</m:t>
                                  </m:r>
                                  <m:r>
                                    <a:rPr lang="en-US" i="1">
                                      <a:latin typeface="Cambria Math" panose="02040503050406030204" charset="0"/>
                                    </a:rPr>
                                    <m:t>𝑑</m:t>
                                  </m:r>
                                  <m:sSub>
                                    <m:sSubPr>
                                      <m:ctrlPr>
                                        <a:rPr lang="en-US" b="1" i="1">
                                          <a:latin typeface="Cambria Math" panose="02040503050406030204" charset="0"/>
                                        </a:rPr>
                                      </m:ctrlPr>
                                    </m:sSubPr>
                                    <m:e>
                                      <m:r>
                                        <a:rPr lang="en-US" b="1">
                                          <a:latin typeface="Cambria Math" panose="02040503050406030204" charset="0"/>
                                        </a:rPr>
                                        <m:t>𝐱</m:t>
                                      </m:r>
                                    </m:e>
                                    <m:sub>
                                      <m:r>
                                        <a:rPr lang="en-US">
                                          <a:latin typeface="Cambria Math" panose="02040503050406030204" charset="0"/>
                                        </a:rPr>
                                        <m:t>20</m:t>
                                      </m:r>
                                    </m:sub>
                                  </m:sSub>
                                  <m:r>
                                    <a:rPr lang="en-US" b="1" i="1">
                                      <a:latin typeface="Cambria Math" panose="02040503050406030204" charset="0"/>
                                    </a:rPr>
                                    <m:t>)−</m:t>
                                  </m:r>
                                  <m:f>
                                    <m:fPr>
                                      <m:ctrlPr>
                                        <a:rPr lang="en-US" i="1">
                                          <a:latin typeface="Cambria Math" panose="02040503050406030204" charset="0"/>
                                        </a:rPr>
                                      </m:ctrlPr>
                                    </m:fPr>
                                    <m:num>
                                      <m:r>
                                        <a:rPr lang="en-US" i="1">
                                          <a:latin typeface="Cambria Math" panose="02040503050406030204" charset="0"/>
                                        </a:rPr>
                                        <m:t>1</m:t>
                                      </m:r>
                                    </m:num>
                                    <m:den>
                                      <m:r>
                                        <a:rPr lang="en-US" i="1">
                                          <a:latin typeface="Cambria Math" panose="02040503050406030204" charset="0"/>
                                        </a:rPr>
                                        <m:t>2</m:t>
                                      </m:r>
                                    </m:den>
                                  </m:f>
                                </m:e>
                              </m:box>
                            </m:e>
                          </m:mr>
                        </m:m>
                      </m:e>
                    </m:d>
                    <m:r>
                      <a:rPr lang="en-US" i="1">
                        <a:latin typeface="Cambria Math" panose="02040503050406030204" charset="0"/>
                      </a:rPr>
                      <m:t> </m:t>
                    </m:r>
                  </m:oMath>
                </a14:m>
                <a:r>
                  <a:rPr lang="en-US" dirty="0"/>
                  <a:t>=</a:t>
                </a:r>
                <a14:m>
                  <m:oMath xmlns:m="http://schemas.openxmlformats.org/officeDocument/2006/math">
                    <m:r>
                      <a:rPr lang="en-US" dirty="0">
                        <a:latin typeface="Cambria Math" panose="02040503050406030204" charset="0"/>
                      </a:rPr>
                      <m:t> </m:t>
                    </m:r>
                    <m:d>
                      <m:dPr>
                        <m:begChr m:val="["/>
                        <m:endChr m:val="]"/>
                        <m:ctrlPr>
                          <a:rPr lang="en-US" altLang="zh-CN" b="1" i="1" smtClean="0">
                            <a:latin typeface="Cambria Math" panose="02040503050406030204" charset="0"/>
                          </a:rPr>
                        </m:ctrlPr>
                      </m:dPr>
                      <m:e>
                        <m:m>
                          <m:mPr>
                            <m:mcs>
                              <m:mc>
                                <m:mcPr>
                                  <m:count m:val="2"/>
                                  <m:mcJc m:val="center"/>
                                </m:mcPr>
                              </m:mc>
                            </m:mcs>
                            <m:ctrlPr>
                              <a:rPr lang="en-US" altLang="zh-CN" b="1" i="1" smtClean="0">
                                <a:latin typeface="Cambria Math" panose="02040503050406030204" charset="0"/>
                              </a:rPr>
                            </m:ctrlPr>
                          </m:mPr>
                          <m:mr>
                            <m:e>
                              <m:sSub>
                                <m:sSubPr>
                                  <m:ctrlPr>
                                    <a:rPr lang="en-US" altLang="zh-CN" b="0" i="1" smtClean="0">
                                      <a:latin typeface="Cambria Math" panose="02040503050406030204" charset="0"/>
                                      <a:ea typeface="Cambria Math" panose="02040503050406030204" charset="0"/>
                                    </a:rPr>
                                  </m:ctrlPr>
                                </m:sSubPr>
                                <m:e>
                                  <m:r>
                                    <m:rPr>
                                      <m:brk m:alnAt="7"/>
                                    </m:rPr>
                                    <a:rPr lang="en-US" altLang="zh-CN" b="0" i="1" smtClean="0">
                                      <a:latin typeface="Cambria Math" panose="02040503050406030204" charset="0"/>
                                      <a:ea typeface="Cambria Math" panose="02040503050406030204" charset="0"/>
                                    </a:rPr>
                                    <m:t>𝜀</m:t>
                                  </m:r>
                                </m:e>
                                <m:sub>
                                  <m:r>
                                    <m:rPr>
                                      <m:brk m:alnAt="7"/>
                                    </m:rPr>
                                    <a:rPr lang="en-US" altLang="zh-CN" b="0" i="1" smtClean="0">
                                      <a:latin typeface="Cambria Math" panose="02040503050406030204" charset="0"/>
                                      <a:ea typeface="Cambria Math" panose="02040503050406030204" charset="0"/>
                                    </a:rPr>
                                    <m:t>𝑢</m:t>
                                  </m:r>
                                  <m:r>
                                    <a:rPr lang="en-US" altLang="zh-CN" b="0" i="1" smtClean="0">
                                      <a:latin typeface="Cambria Math" panose="02040503050406030204" charset="0"/>
                                      <a:ea typeface="Cambria Math" panose="02040503050406030204" charset="0"/>
                                    </a:rPr>
                                    <m:t>𝑢</m:t>
                                  </m:r>
                                </m:sub>
                              </m:sSub>
                            </m:e>
                            <m:e>
                              <m:sSub>
                                <m:sSubPr>
                                  <m:ctrlPr>
                                    <a:rPr lang="en-US" altLang="zh-CN" i="1">
                                      <a:latin typeface="Cambria Math" panose="02040503050406030204" charset="0"/>
                                      <a:ea typeface="Cambria Math" panose="02040503050406030204" charset="0"/>
                                    </a:rPr>
                                  </m:ctrlPr>
                                </m:sSubPr>
                                <m:e>
                                  <m:r>
                                    <m:rPr>
                                      <m:brk m:alnAt="7"/>
                                    </m:rPr>
                                    <a:rPr lang="en-US" altLang="zh-CN" i="1">
                                      <a:latin typeface="Cambria Math" panose="02040503050406030204" charset="0"/>
                                      <a:ea typeface="Cambria Math" panose="02040503050406030204" charset="0"/>
                                    </a:rPr>
                                    <m:t>𝜀</m:t>
                                  </m:r>
                                </m:e>
                                <m:sub>
                                  <m:r>
                                    <a:rPr lang="en-US" altLang="zh-CN" b="0" i="1" smtClean="0">
                                      <a:latin typeface="Cambria Math" panose="02040503050406030204" charset="0"/>
                                      <a:ea typeface="Cambria Math" panose="02040503050406030204" charset="0"/>
                                    </a:rPr>
                                    <m:t>𝑢</m:t>
                                  </m:r>
                                  <m:r>
                                    <a:rPr lang="en-US" altLang="zh-CN" i="1">
                                      <a:latin typeface="Cambria Math" panose="02040503050406030204" charset="0"/>
                                      <a:ea typeface="Cambria Math" panose="02040503050406030204" charset="0"/>
                                    </a:rPr>
                                    <m:t>𝑣</m:t>
                                  </m:r>
                                </m:sub>
                              </m:sSub>
                            </m:e>
                          </m:mr>
                          <m:mr>
                            <m:e>
                              <m:sSub>
                                <m:sSubPr>
                                  <m:ctrlPr>
                                    <a:rPr lang="en-US" altLang="zh-CN" i="1">
                                      <a:latin typeface="Cambria Math" panose="02040503050406030204" charset="0"/>
                                      <a:ea typeface="Cambria Math" panose="02040503050406030204" charset="0"/>
                                    </a:rPr>
                                  </m:ctrlPr>
                                </m:sSubPr>
                                <m:e>
                                  <m:r>
                                    <m:rPr>
                                      <m:brk m:alnAt="7"/>
                                    </m:rPr>
                                    <a:rPr lang="en-US" altLang="zh-CN" i="1">
                                      <a:latin typeface="Cambria Math" panose="02040503050406030204" charset="0"/>
                                      <a:ea typeface="Cambria Math" panose="02040503050406030204" charset="0"/>
                                    </a:rPr>
                                    <m:t>𝜀</m:t>
                                  </m:r>
                                </m:e>
                                <m:sub>
                                  <m:r>
                                    <a:rPr lang="en-US" altLang="zh-CN" b="0" i="1" smtClean="0">
                                      <a:latin typeface="Cambria Math" panose="02040503050406030204" charset="0"/>
                                      <a:ea typeface="Cambria Math" panose="02040503050406030204" charset="0"/>
                                    </a:rPr>
                                    <m:t>𝑢</m:t>
                                  </m:r>
                                  <m:r>
                                    <a:rPr lang="en-US" altLang="zh-CN" i="1">
                                      <a:latin typeface="Cambria Math" panose="02040503050406030204" charset="0"/>
                                      <a:ea typeface="Cambria Math" panose="02040503050406030204" charset="0"/>
                                    </a:rPr>
                                    <m:t>𝑣</m:t>
                                  </m:r>
                                </m:sub>
                              </m:sSub>
                            </m:e>
                            <m:e>
                              <m:sSub>
                                <m:sSubPr>
                                  <m:ctrlPr>
                                    <a:rPr lang="en-US" altLang="zh-CN" i="1">
                                      <a:latin typeface="Cambria Math" panose="02040503050406030204" charset="0"/>
                                      <a:ea typeface="Cambria Math" panose="02040503050406030204" charset="0"/>
                                    </a:rPr>
                                  </m:ctrlPr>
                                </m:sSubPr>
                                <m:e>
                                  <m:r>
                                    <m:rPr>
                                      <m:brk m:alnAt="7"/>
                                    </m:rPr>
                                    <a:rPr lang="en-US" altLang="zh-CN" i="1">
                                      <a:latin typeface="Cambria Math" panose="02040503050406030204" charset="0"/>
                                      <a:ea typeface="Cambria Math" panose="02040503050406030204" charset="0"/>
                                    </a:rPr>
                                    <m:t>𝜀</m:t>
                                  </m:r>
                                </m:e>
                                <m:sub>
                                  <m:r>
                                    <a:rPr lang="en-US" altLang="zh-CN" b="0" i="1" smtClean="0">
                                      <a:latin typeface="Cambria Math" panose="02040503050406030204" charset="0"/>
                                      <a:ea typeface="Cambria Math" panose="02040503050406030204" charset="0"/>
                                    </a:rPr>
                                    <m:t>𝑣𝑣</m:t>
                                  </m:r>
                                </m:sub>
                              </m:sSub>
                            </m:e>
                          </m:mr>
                        </m:m>
                      </m:e>
                    </m:d>
                  </m:oMath>
                </a14:m>
                <a:endParaRPr lang="en-US" dirty="0"/>
              </a:p>
            </p:txBody>
          </p:sp>
        </mc:Choice>
        <mc:Fallback>
          <p:sp>
            <p:nvSpPr>
              <p:cNvPr id="35" name="TextBox 34"/>
              <p:cNvSpPr txBox="1">
                <a:spLocks noRot="1" noChangeAspect="1" noMove="1" noResize="1" noEditPoints="1" noAdjustHandles="1" noChangeArrowheads="1" noChangeShapeType="1" noTextEdit="1"/>
              </p:cNvSpPr>
              <p:nvPr>
                <p:custDataLst>
                  <p:tags r:id="rId6"/>
                </p:custDataLst>
              </p:nvPr>
            </p:nvSpPr>
            <p:spPr>
              <a:xfrm>
                <a:off x="769047" y="2710732"/>
                <a:ext cx="10185239" cy="875665"/>
              </a:xfrm>
              <a:prstGeom prst="rect">
                <a:avLst/>
              </a:prstGeom>
              <a:blipFill rotWithShape="1">
                <a:blip r:embed="rId7"/>
                <a:stretch>
                  <a:fillRect l="-1" t="-63" r="5" b="63"/>
                </a:stretch>
              </a:blipFill>
            </p:spPr>
            <p:txBody>
              <a:bodyPr/>
              <a:lstStyle/>
              <a:p>
                <a:r>
                  <a:rPr lang="zh-CN" altLang="en-US">
                    <a:noFill/>
                  </a:rPr>
                  <a:t> </a:t>
                </a:r>
              </a:p>
            </p:txBody>
          </p:sp>
        </mc:Fallback>
      </mc:AlternateContent>
      <p:sp>
        <p:nvSpPr>
          <p:cNvPr id="2" name="Title 1"/>
          <p:cNvSpPr txBox="1"/>
          <p:nvPr>
            <p:custDataLst>
              <p:tags r:id="rId8"/>
            </p:custDataLst>
          </p:nvPr>
        </p:nvSpPr>
        <p:spPr>
          <a:xfrm>
            <a:off x="617855" y="2132330"/>
            <a:ext cx="10840085" cy="5359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sz="1800" dirty="0"/>
              <a:t>随后计算格林应变（</a:t>
            </a:r>
            <a:r>
              <a:rPr lang="en-US" altLang="zh-CN" sz="1800" dirty="0"/>
              <a:t>Green Strain</a:t>
            </a:r>
            <a:r>
              <a:rPr lang="zh-CN" sz="1800" dirty="0"/>
              <a:t>）</a:t>
            </a:r>
            <a:r>
              <a:rPr lang="zh-CN" sz="1800">
                <a:sym typeface="+mn-ea"/>
              </a:rPr>
              <a:t>：</a:t>
            </a:r>
            <a:endParaRPr lang="zh-CN" sz="1800" dirty="0">
              <a:sym typeface="+mn-ea"/>
            </a:endParaRPr>
          </a:p>
        </p:txBody>
      </p:sp>
      <p:sp>
        <p:nvSpPr>
          <p:cNvPr id="4" name="Title 1"/>
          <p:cNvSpPr txBox="1"/>
          <p:nvPr>
            <p:custDataLst>
              <p:tags r:id="rId9"/>
            </p:custDataLst>
          </p:nvPr>
        </p:nvSpPr>
        <p:spPr>
          <a:xfrm>
            <a:off x="617855" y="3629660"/>
            <a:ext cx="10840085" cy="5359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sz="1800" dirty="0"/>
              <a:t>因此得出：</a:t>
            </a:r>
            <a:endParaRPr lang="zh-CN" sz="1800" dirty="0">
              <a:sym typeface="+mn-ea"/>
            </a:endParaRPr>
          </a:p>
        </p:txBody>
      </p:sp>
      <p:sp>
        <p:nvSpPr>
          <p:cNvPr id="48" name="Title 1"/>
          <p:cNvSpPr txBox="1"/>
          <p:nvPr>
            <p:custDataLst>
              <p:tags r:id="rId10"/>
            </p:custDataLst>
          </p:nvPr>
        </p:nvSpPr>
        <p:spPr>
          <a:xfrm>
            <a:off x="758190" y="4352925"/>
            <a:ext cx="11012805" cy="666115"/>
          </a:xfrm>
          <a:prstGeom prst="rect">
            <a:avLst/>
          </a:prstGeom>
          <a:solidFill>
            <a:srgbClr val="E7E6E6"/>
          </a:solidFill>
          <a:ln w="12700">
            <a:solidFill>
              <a:schemeClr val="dk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1800" dirty="0"/>
          </a:p>
        </p:txBody>
      </p:sp>
      <mc:AlternateContent xmlns:mc="http://schemas.openxmlformats.org/markup-compatibility/2006">
        <mc:Choice xmlns:a14="http://schemas.microsoft.com/office/drawing/2010/main" Requires="a14">
          <p:sp>
            <p:nvSpPr>
              <p:cNvPr id="37" name="Rectangle 36"/>
              <p:cNvSpPr/>
              <p:nvPr>
                <p:custDataLst>
                  <p:tags r:id="rId11"/>
                </p:custDataLst>
              </p:nvPr>
            </p:nvSpPr>
            <p:spPr>
              <a:xfrm>
                <a:off x="811992" y="4338457"/>
                <a:ext cx="2609215" cy="65849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en-US" altLang="zh-CN" sz="1800" b="1" i="1" smtClean="0">
                              <a:latin typeface="Cambria Math" panose="02040503050406030204" charset="0"/>
                              <a:ea typeface="Cambria Math" panose="02040503050406030204" charset="0"/>
                            </a:rPr>
                          </m:ctrlPr>
                        </m:fPr>
                        <m:num>
                          <m:r>
                            <a:rPr lang="en-US" altLang="zh-CN" sz="1800" i="1">
                              <a:latin typeface="Cambria Math" panose="02040503050406030204" charset="0"/>
                              <a:ea typeface="Cambria Math" panose="02040503050406030204" charset="0"/>
                            </a:rPr>
                            <m:t>𝜕</m:t>
                          </m:r>
                          <m:sSub>
                            <m:sSubPr>
                              <m:ctrlPr>
                                <a:rPr lang="en-US" altLang="zh-CN" sz="1800" i="1">
                                  <a:latin typeface="Cambria Math" panose="02040503050406030204" charset="0"/>
                                  <a:ea typeface="Cambria Math" panose="02040503050406030204" charset="0"/>
                                </a:rPr>
                              </m:ctrlPr>
                            </m:sSubPr>
                            <m:e>
                              <m:r>
                                <m:rPr>
                                  <m:brk m:alnAt="7"/>
                                </m:rPr>
                                <a:rPr lang="en-US" altLang="zh-CN" sz="1800" i="1">
                                  <a:latin typeface="Cambria Math" panose="02040503050406030204" charset="0"/>
                                  <a:ea typeface="Cambria Math" panose="02040503050406030204" charset="0"/>
                                </a:rPr>
                                <m:t>𝜀</m:t>
                              </m:r>
                            </m:e>
                            <m:sub>
                              <m:r>
                                <m:rPr>
                                  <m:brk m:alnAt="7"/>
                                </m:rPr>
                                <a:rPr lang="en-US" altLang="zh-CN" sz="1800" i="1">
                                  <a:latin typeface="Cambria Math" panose="02040503050406030204" charset="0"/>
                                  <a:ea typeface="Cambria Math" panose="02040503050406030204" charset="0"/>
                                </a:rPr>
                                <m:t>𝑢</m:t>
                              </m:r>
                              <m:r>
                                <a:rPr lang="en-US" altLang="zh-CN" sz="1800" i="1">
                                  <a:latin typeface="Cambria Math" panose="02040503050406030204" charset="0"/>
                                  <a:ea typeface="Cambria Math" panose="02040503050406030204" charset="0"/>
                                </a:rPr>
                                <m:t>𝑢</m:t>
                              </m:r>
                            </m:sub>
                          </m:sSub>
                        </m:num>
                        <m:den>
                          <m:r>
                            <a:rPr lang="en-US" altLang="zh-CN" sz="1800" i="1">
                              <a:latin typeface="Cambria Math" panose="02040503050406030204" charset="0"/>
                              <a:ea typeface="Cambria Math" panose="02040503050406030204" charset="0"/>
                            </a:rPr>
                            <m:t>𝜕</m:t>
                          </m:r>
                          <m:sSub>
                            <m:sSubPr>
                              <m:ctrlPr>
                                <a:rPr lang="en-US" altLang="zh-CN" sz="1800" b="1" i="1">
                                  <a:latin typeface="Cambria Math" panose="02040503050406030204" charset="0"/>
                                  <a:ea typeface="Cambria Math" panose="02040503050406030204" charset="0"/>
                                </a:rPr>
                              </m:ctrlPr>
                            </m:sSubPr>
                            <m:e>
                              <m:r>
                                <a:rPr lang="en-US" altLang="zh-CN" sz="1800" b="1">
                                  <a:latin typeface="Cambria Math" panose="02040503050406030204" charset="0"/>
                                  <a:ea typeface="Cambria Math" panose="02040503050406030204" charset="0"/>
                                </a:rPr>
                                <m:t>𝐱</m:t>
                              </m:r>
                            </m:e>
                            <m:sub>
                              <m:r>
                                <a:rPr lang="en-US" altLang="zh-CN" sz="1800" b="0" i="1" smtClean="0">
                                  <a:latin typeface="Cambria Math" panose="02040503050406030204" charset="0"/>
                                  <a:ea typeface="Cambria Math" panose="02040503050406030204" charset="0"/>
                                </a:rPr>
                                <m:t>1</m:t>
                              </m:r>
                            </m:sub>
                          </m:sSub>
                        </m:den>
                      </m:f>
                      <m:r>
                        <a:rPr lang="en-US" altLang="zh-CN" sz="1800" b="1" i="1" smtClean="0">
                          <a:latin typeface="Cambria Math" panose="02040503050406030204" charset="0"/>
                          <a:ea typeface="Cambria Math" panose="02040503050406030204" charset="0"/>
                        </a:rPr>
                        <m:t>=</m:t>
                      </m:r>
                      <m:box>
                        <m:boxPr>
                          <m:ctrlPr>
                            <a:rPr lang="en-US" altLang="zh-CN" sz="1800" b="1" i="1" smtClean="0">
                              <a:latin typeface="Cambria Math" panose="02040503050406030204" charset="0"/>
                              <a:ea typeface="Cambria Math" panose="02040503050406030204" charset="0"/>
                            </a:rPr>
                          </m:ctrlPr>
                        </m:boxPr>
                        <m:e>
                          <m:r>
                            <a:rPr lang="en-US" sz="1800" i="1" smtClean="0">
                              <a:latin typeface="Cambria Math" panose="02040503050406030204" charset="0"/>
                            </a:rPr>
                            <m:t>𝑎</m:t>
                          </m:r>
                        </m:e>
                      </m:box>
                      <m:sSup>
                        <m:sSupPr>
                          <m:ctrlPr>
                            <a:rPr lang="en-US" sz="1800" b="1" i="1">
                              <a:latin typeface="Cambria Math" panose="02040503050406030204" charset="0"/>
                            </a:rPr>
                          </m:ctrlPr>
                        </m:sSupPr>
                        <m:e>
                          <m:d>
                            <m:dPr>
                              <m:ctrlPr>
                                <a:rPr lang="en-US" sz="1800" i="1">
                                  <a:latin typeface="Cambria Math" panose="02040503050406030204" charset="0"/>
                                </a:rPr>
                              </m:ctrlPr>
                            </m:dPr>
                            <m:e>
                              <m:sSub>
                                <m:sSubPr>
                                  <m:ctrlPr>
                                    <a:rPr lang="en-US" sz="1800" b="1" i="1">
                                      <a:latin typeface="Cambria Math" panose="02040503050406030204" charset="0"/>
                                    </a:rPr>
                                  </m:ctrlPr>
                                </m:sSubPr>
                                <m:e>
                                  <m:r>
                                    <a:rPr lang="en-US" sz="1800" i="1">
                                      <a:latin typeface="Cambria Math" panose="02040503050406030204" charset="0"/>
                                    </a:rPr>
                                    <m:t>𝑎</m:t>
                                  </m:r>
                                  <m:r>
                                    <a:rPr lang="en-US" sz="1800" b="1">
                                      <a:latin typeface="Cambria Math" panose="02040503050406030204" charset="0"/>
                                    </a:rPr>
                                    <m:t>𝐱</m:t>
                                  </m:r>
                                </m:e>
                                <m:sub>
                                  <m:r>
                                    <a:rPr lang="en-US" sz="1800">
                                      <a:latin typeface="Cambria Math" panose="02040503050406030204" charset="0"/>
                                    </a:rPr>
                                    <m:t>10</m:t>
                                  </m:r>
                                </m:sub>
                              </m:sSub>
                              <m:r>
                                <a:rPr lang="en-US" sz="1800" b="1" i="1">
                                  <a:latin typeface="Cambria Math" panose="02040503050406030204" charset="0"/>
                                </a:rPr>
                                <m:t>+</m:t>
                              </m:r>
                              <m:r>
                                <a:rPr lang="en-US" sz="1800" i="1">
                                  <a:latin typeface="Cambria Math" panose="02040503050406030204" charset="0"/>
                                </a:rPr>
                                <m:t>𝑐</m:t>
                              </m:r>
                              <m:sSub>
                                <m:sSubPr>
                                  <m:ctrlPr>
                                    <a:rPr lang="en-US" sz="1800" b="1" i="1">
                                      <a:latin typeface="Cambria Math" panose="02040503050406030204" charset="0"/>
                                    </a:rPr>
                                  </m:ctrlPr>
                                </m:sSubPr>
                                <m:e>
                                  <m:r>
                                    <a:rPr lang="en-US" sz="1800" b="1">
                                      <a:latin typeface="Cambria Math" panose="02040503050406030204" charset="0"/>
                                    </a:rPr>
                                    <m:t>𝐱</m:t>
                                  </m:r>
                                </m:e>
                                <m:sub>
                                  <m:r>
                                    <a:rPr lang="en-US" sz="1800">
                                      <a:latin typeface="Cambria Math" panose="02040503050406030204" charset="0"/>
                                    </a:rPr>
                                    <m:t>20</m:t>
                                  </m:r>
                                </m:sub>
                              </m:sSub>
                            </m:e>
                          </m:d>
                        </m:e>
                        <m:sup>
                          <m:r>
                            <m:rPr>
                              <m:sty m:val="p"/>
                            </m:rPr>
                            <a:rPr lang="en-US" sz="1800">
                              <a:latin typeface="Cambria Math" panose="02040503050406030204" charset="0"/>
                            </a:rPr>
                            <m:t>T</m:t>
                          </m:r>
                        </m:sup>
                      </m:sSup>
                    </m:oMath>
                  </m:oMathPara>
                </a14:m>
                <a:endParaRPr lang="en-US" sz="1800" dirty="0"/>
              </a:p>
            </p:txBody>
          </p:sp>
        </mc:Choice>
        <mc:Fallback>
          <p:sp>
            <p:nvSpPr>
              <p:cNvPr id="37" name="Rectangle 36"/>
              <p:cNvSpPr>
                <a:spLocks noRot="1" noChangeAspect="1" noMove="1" noResize="1" noEditPoints="1" noAdjustHandles="1" noChangeArrowheads="1" noChangeShapeType="1" noTextEdit="1"/>
              </p:cNvSpPr>
              <p:nvPr>
                <p:custDataLst>
                  <p:tags r:id="rId12"/>
                </p:custDataLst>
              </p:nvPr>
            </p:nvSpPr>
            <p:spPr>
              <a:xfrm>
                <a:off x="811992" y="4338457"/>
                <a:ext cx="2609215" cy="658495"/>
              </a:xfrm>
              <a:prstGeom prst="rect">
                <a:avLst/>
              </a:prstGeom>
              <a:blipFill rotWithShape="1">
                <a:blip r:embed="rId13"/>
                <a:stretch>
                  <a:fillRect l="-18" t="-21" r="18" b="2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Rectangle 26"/>
              <p:cNvSpPr/>
              <p:nvPr>
                <p:custDataLst>
                  <p:tags r:id="rId14"/>
                </p:custDataLst>
              </p:nvPr>
            </p:nvSpPr>
            <p:spPr>
              <a:xfrm>
                <a:off x="3955700" y="4357749"/>
                <a:ext cx="2604770" cy="65849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en-US" altLang="zh-CN" sz="1800" b="1" i="1" smtClean="0">
                              <a:latin typeface="Cambria Math" panose="02040503050406030204" charset="0"/>
                              <a:ea typeface="Cambria Math" panose="02040503050406030204" charset="0"/>
                            </a:rPr>
                          </m:ctrlPr>
                        </m:fPr>
                        <m:num>
                          <m:r>
                            <a:rPr lang="en-US" altLang="zh-CN" sz="1800" i="1">
                              <a:latin typeface="Cambria Math" panose="02040503050406030204" charset="0"/>
                              <a:ea typeface="Cambria Math" panose="02040503050406030204" charset="0"/>
                            </a:rPr>
                            <m:t>𝜕</m:t>
                          </m:r>
                          <m:sSub>
                            <m:sSubPr>
                              <m:ctrlPr>
                                <a:rPr lang="en-US" altLang="zh-CN" sz="1800" i="1">
                                  <a:latin typeface="Cambria Math" panose="02040503050406030204" charset="0"/>
                                  <a:ea typeface="Cambria Math" panose="02040503050406030204" charset="0"/>
                                </a:rPr>
                              </m:ctrlPr>
                            </m:sSubPr>
                            <m:e>
                              <m:r>
                                <m:rPr>
                                  <m:brk m:alnAt="7"/>
                                </m:rPr>
                                <a:rPr lang="en-US" altLang="zh-CN" sz="1800" i="1">
                                  <a:latin typeface="Cambria Math" panose="02040503050406030204" charset="0"/>
                                  <a:ea typeface="Cambria Math" panose="02040503050406030204" charset="0"/>
                                </a:rPr>
                                <m:t>𝜀</m:t>
                              </m:r>
                            </m:e>
                            <m:sub>
                              <m:r>
                                <a:rPr lang="en-US" altLang="zh-CN" sz="1800" b="0" i="1" smtClean="0">
                                  <a:latin typeface="Cambria Math" panose="02040503050406030204" charset="0"/>
                                  <a:ea typeface="Cambria Math" panose="02040503050406030204" charset="0"/>
                                </a:rPr>
                                <m:t>𝑣𝑣</m:t>
                              </m:r>
                            </m:sub>
                          </m:sSub>
                        </m:num>
                        <m:den>
                          <m:r>
                            <a:rPr lang="en-US" altLang="zh-CN" sz="1800" i="1">
                              <a:latin typeface="Cambria Math" panose="02040503050406030204" charset="0"/>
                              <a:ea typeface="Cambria Math" panose="02040503050406030204" charset="0"/>
                            </a:rPr>
                            <m:t>𝜕</m:t>
                          </m:r>
                          <m:sSub>
                            <m:sSubPr>
                              <m:ctrlPr>
                                <a:rPr lang="en-US" altLang="zh-CN" sz="1800" b="1" i="1">
                                  <a:latin typeface="Cambria Math" panose="02040503050406030204" charset="0"/>
                                  <a:ea typeface="Cambria Math" panose="02040503050406030204" charset="0"/>
                                </a:rPr>
                              </m:ctrlPr>
                            </m:sSubPr>
                            <m:e>
                              <m:r>
                                <a:rPr lang="en-US" altLang="zh-CN" sz="1800" b="1">
                                  <a:latin typeface="Cambria Math" panose="02040503050406030204" charset="0"/>
                                  <a:ea typeface="Cambria Math" panose="02040503050406030204" charset="0"/>
                                </a:rPr>
                                <m:t>𝐱</m:t>
                              </m:r>
                            </m:e>
                            <m:sub>
                              <m:r>
                                <a:rPr lang="en-US" altLang="zh-CN" sz="1800" i="1">
                                  <a:latin typeface="Cambria Math" panose="02040503050406030204" charset="0"/>
                                  <a:ea typeface="Cambria Math" panose="02040503050406030204" charset="0"/>
                                </a:rPr>
                                <m:t>1</m:t>
                              </m:r>
                            </m:sub>
                          </m:sSub>
                        </m:den>
                      </m:f>
                      <m:r>
                        <a:rPr lang="en-US" altLang="zh-CN" sz="1800" b="1" i="1" smtClean="0">
                          <a:latin typeface="Cambria Math" panose="02040503050406030204" charset="0"/>
                          <a:ea typeface="Cambria Math" panose="02040503050406030204" charset="0"/>
                        </a:rPr>
                        <m:t>=</m:t>
                      </m:r>
                      <m:box>
                        <m:boxPr>
                          <m:ctrlPr>
                            <a:rPr lang="en-US" altLang="zh-CN" sz="1800" b="1" i="1" smtClean="0">
                              <a:latin typeface="Cambria Math" panose="02040503050406030204" charset="0"/>
                              <a:ea typeface="Cambria Math" panose="02040503050406030204" charset="0"/>
                            </a:rPr>
                          </m:ctrlPr>
                        </m:boxPr>
                        <m:e>
                          <m:r>
                            <a:rPr lang="en-US" altLang="zh-CN" sz="1800" b="0" i="1" smtClean="0">
                              <a:latin typeface="Cambria Math" panose="02040503050406030204" charset="0"/>
                              <a:ea typeface="Cambria Math" panose="02040503050406030204" charset="0"/>
                            </a:rPr>
                            <m:t>𝑏</m:t>
                          </m:r>
                        </m:e>
                      </m:box>
                      <m:sSup>
                        <m:sSupPr>
                          <m:ctrlPr>
                            <a:rPr lang="en-US" sz="1800" b="1" i="1">
                              <a:latin typeface="Cambria Math" panose="02040503050406030204" charset="0"/>
                            </a:rPr>
                          </m:ctrlPr>
                        </m:sSupPr>
                        <m:e>
                          <m:d>
                            <m:dPr>
                              <m:ctrlPr>
                                <a:rPr lang="en-US" sz="1800" i="1">
                                  <a:latin typeface="Cambria Math" panose="02040503050406030204" charset="0"/>
                                </a:rPr>
                              </m:ctrlPr>
                            </m:dPr>
                            <m:e>
                              <m:sSub>
                                <m:sSubPr>
                                  <m:ctrlPr>
                                    <a:rPr lang="en-US" sz="1800" b="1" i="1">
                                      <a:latin typeface="Cambria Math" panose="02040503050406030204" charset="0"/>
                                    </a:rPr>
                                  </m:ctrlPr>
                                </m:sSubPr>
                                <m:e>
                                  <m:r>
                                    <a:rPr lang="en-US" sz="1800" b="0" i="1" smtClean="0">
                                      <a:latin typeface="Cambria Math" panose="02040503050406030204" charset="0"/>
                                    </a:rPr>
                                    <m:t>𝑏</m:t>
                                  </m:r>
                                  <m:r>
                                    <a:rPr lang="en-US" sz="1800" b="1">
                                      <a:latin typeface="Cambria Math" panose="02040503050406030204" charset="0"/>
                                    </a:rPr>
                                    <m:t>𝐱</m:t>
                                  </m:r>
                                </m:e>
                                <m:sub>
                                  <m:r>
                                    <a:rPr lang="en-US" sz="1800">
                                      <a:latin typeface="Cambria Math" panose="02040503050406030204" charset="0"/>
                                    </a:rPr>
                                    <m:t>10</m:t>
                                  </m:r>
                                </m:sub>
                              </m:sSub>
                              <m:r>
                                <a:rPr lang="en-US" sz="1800" b="1" i="1">
                                  <a:latin typeface="Cambria Math" panose="02040503050406030204" charset="0"/>
                                </a:rPr>
                                <m:t>+</m:t>
                              </m:r>
                              <m:r>
                                <a:rPr lang="en-US" sz="1800" b="0" i="1" smtClean="0">
                                  <a:latin typeface="Cambria Math" panose="02040503050406030204" charset="0"/>
                                </a:rPr>
                                <m:t>𝑑</m:t>
                              </m:r>
                              <m:sSub>
                                <m:sSubPr>
                                  <m:ctrlPr>
                                    <a:rPr lang="en-US" sz="1800" b="1" i="1">
                                      <a:latin typeface="Cambria Math" panose="02040503050406030204" charset="0"/>
                                    </a:rPr>
                                  </m:ctrlPr>
                                </m:sSubPr>
                                <m:e>
                                  <m:r>
                                    <a:rPr lang="en-US" sz="1800" b="1">
                                      <a:latin typeface="Cambria Math" panose="02040503050406030204" charset="0"/>
                                    </a:rPr>
                                    <m:t>𝐱</m:t>
                                  </m:r>
                                </m:e>
                                <m:sub>
                                  <m:r>
                                    <a:rPr lang="en-US" sz="1800">
                                      <a:latin typeface="Cambria Math" panose="02040503050406030204" charset="0"/>
                                    </a:rPr>
                                    <m:t>20</m:t>
                                  </m:r>
                                </m:sub>
                              </m:sSub>
                            </m:e>
                          </m:d>
                        </m:e>
                        <m:sup>
                          <m:r>
                            <m:rPr>
                              <m:sty m:val="p"/>
                            </m:rPr>
                            <a:rPr lang="en-US" sz="1800">
                              <a:latin typeface="Cambria Math" panose="02040503050406030204" charset="0"/>
                            </a:rPr>
                            <m:t>T</m:t>
                          </m:r>
                        </m:sup>
                      </m:sSup>
                    </m:oMath>
                  </m:oMathPara>
                </a14:m>
                <a:endParaRPr lang="en-US" sz="1800" dirty="0"/>
              </a:p>
            </p:txBody>
          </p:sp>
        </mc:Choice>
        <mc:Fallback>
          <p:sp>
            <p:nvSpPr>
              <p:cNvPr id="27" name="Rectangle 26"/>
              <p:cNvSpPr>
                <a:spLocks noRot="1" noChangeAspect="1" noMove="1" noResize="1" noEditPoints="1" noAdjustHandles="1" noChangeArrowheads="1" noChangeShapeType="1" noTextEdit="1"/>
              </p:cNvSpPr>
              <p:nvPr>
                <p:custDataLst>
                  <p:tags r:id="rId15"/>
                </p:custDataLst>
              </p:nvPr>
            </p:nvSpPr>
            <p:spPr>
              <a:xfrm>
                <a:off x="3955700" y="4357749"/>
                <a:ext cx="2604770" cy="658495"/>
              </a:xfrm>
              <a:prstGeom prst="rect">
                <a:avLst/>
              </a:prstGeom>
              <a:blipFill rotWithShape="1">
                <a:blip r:embed="rId16"/>
                <a:stretch>
                  <a:fillRect l="-11" t="-58" r="11" b="5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Rectangle 28"/>
              <p:cNvSpPr/>
              <p:nvPr>
                <p:custDataLst>
                  <p:tags r:id="rId17"/>
                </p:custDataLst>
              </p:nvPr>
            </p:nvSpPr>
            <p:spPr>
              <a:xfrm>
                <a:off x="7056108" y="4430974"/>
                <a:ext cx="4565015" cy="522605"/>
              </a:xfrm>
              <a:prstGeom prst="rect">
                <a:avLst/>
              </a:prstGeom>
            </p:spPr>
            <p:txBody>
              <a:bodyPr wrap="none">
                <a:spAutoFit/>
              </a:bodyPr>
              <a:lstStyle/>
              <a:p>
                <a14:m>
                  <m:oMath xmlns:m="http://schemas.openxmlformats.org/officeDocument/2006/math">
                    <m:f>
                      <m:fPr>
                        <m:ctrlPr>
                          <a:rPr lang="en-US" altLang="zh-CN" sz="1800" b="1" i="1">
                            <a:latin typeface="Cambria Math" panose="02040503050406030204" charset="0"/>
                            <a:ea typeface="Cambria Math" panose="02040503050406030204" charset="0"/>
                          </a:rPr>
                        </m:ctrlPr>
                      </m:fPr>
                      <m:num>
                        <m:r>
                          <a:rPr lang="en-US" altLang="zh-CN" sz="1800" i="1">
                            <a:latin typeface="Cambria Math" panose="02040503050406030204" charset="0"/>
                            <a:ea typeface="Cambria Math" panose="02040503050406030204" charset="0"/>
                          </a:rPr>
                          <m:t>𝜕</m:t>
                        </m:r>
                        <m:sSub>
                          <m:sSubPr>
                            <m:ctrlPr>
                              <a:rPr lang="en-US" altLang="zh-CN" sz="1800" i="1">
                                <a:latin typeface="Cambria Math" panose="02040503050406030204" charset="0"/>
                                <a:ea typeface="Cambria Math" panose="02040503050406030204" charset="0"/>
                              </a:rPr>
                            </m:ctrlPr>
                          </m:sSubPr>
                          <m:e>
                            <m:r>
                              <m:rPr>
                                <m:brk m:alnAt="7"/>
                              </m:rPr>
                              <a:rPr lang="en-US" altLang="zh-CN" sz="1800" i="1">
                                <a:latin typeface="Cambria Math" panose="02040503050406030204" charset="0"/>
                                <a:ea typeface="Cambria Math" panose="02040503050406030204" charset="0"/>
                              </a:rPr>
                              <m:t>𝜀</m:t>
                            </m:r>
                          </m:e>
                          <m:sub>
                            <m:r>
                              <a:rPr lang="en-US" altLang="zh-CN" sz="1800" i="1">
                                <a:latin typeface="Cambria Math" panose="02040503050406030204" charset="0"/>
                                <a:ea typeface="Cambria Math" panose="02040503050406030204" charset="0"/>
                              </a:rPr>
                              <m:t>𝑢𝑣</m:t>
                            </m:r>
                          </m:sub>
                        </m:sSub>
                      </m:num>
                      <m:den>
                        <m:r>
                          <a:rPr lang="en-US" altLang="zh-CN" sz="1800" i="1">
                            <a:latin typeface="Cambria Math" panose="02040503050406030204" charset="0"/>
                            <a:ea typeface="Cambria Math" panose="02040503050406030204" charset="0"/>
                          </a:rPr>
                          <m:t>𝜕</m:t>
                        </m:r>
                        <m:sSub>
                          <m:sSubPr>
                            <m:ctrlPr>
                              <a:rPr lang="en-US" altLang="zh-CN" sz="1800" b="1" i="1">
                                <a:latin typeface="Cambria Math" panose="02040503050406030204" charset="0"/>
                                <a:ea typeface="Cambria Math" panose="02040503050406030204" charset="0"/>
                              </a:rPr>
                            </m:ctrlPr>
                          </m:sSubPr>
                          <m:e>
                            <m:r>
                              <a:rPr lang="en-US" altLang="zh-CN" sz="1800" b="1">
                                <a:latin typeface="Cambria Math" panose="02040503050406030204" charset="0"/>
                                <a:ea typeface="Cambria Math" panose="02040503050406030204" charset="0"/>
                              </a:rPr>
                              <m:t>𝐱</m:t>
                            </m:r>
                          </m:e>
                          <m:sub>
                            <m:r>
                              <a:rPr lang="en-US" altLang="zh-CN" sz="1800" i="1">
                                <a:latin typeface="Cambria Math" panose="02040503050406030204" charset="0"/>
                                <a:ea typeface="Cambria Math" panose="02040503050406030204" charset="0"/>
                              </a:rPr>
                              <m:t>1</m:t>
                            </m:r>
                          </m:sub>
                        </m:sSub>
                      </m:den>
                    </m:f>
                    <m:r>
                      <a:rPr lang="en-US" altLang="zh-CN" sz="1800" b="1" i="1" smtClean="0">
                        <a:latin typeface="Cambria Math" panose="02040503050406030204" charset="0"/>
                        <a:ea typeface="Cambria Math" panose="02040503050406030204" charset="0"/>
                      </a:rPr>
                      <m:t>=</m:t>
                    </m:r>
                    <m:f>
                      <m:fPr>
                        <m:ctrlPr>
                          <a:rPr lang="en-US" sz="1800" i="1">
                            <a:latin typeface="Cambria Math" panose="02040503050406030204" charset="0"/>
                          </a:rPr>
                        </m:ctrlPr>
                      </m:fPr>
                      <m:num>
                        <m:r>
                          <a:rPr lang="en-US" sz="1800" i="1">
                            <a:latin typeface="Cambria Math" panose="02040503050406030204" charset="0"/>
                          </a:rPr>
                          <m:t>1</m:t>
                        </m:r>
                      </m:num>
                      <m:den>
                        <m:r>
                          <a:rPr lang="en-US" sz="1800" i="1">
                            <a:latin typeface="Cambria Math" panose="02040503050406030204" charset="0"/>
                          </a:rPr>
                          <m:t>2</m:t>
                        </m:r>
                      </m:den>
                    </m:f>
                    <m:box>
                      <m:boxPr>
                        <m:ctrlPr>
                          <a:rPr lang="en-US" altLang="zh-CN" sz="1800" b="1" i="1" smtClean="0">
                            <a:latin typeface="Cambria Math" panose="02040503050406030204" charset="0"/>
                            <a:ea typeface="Cambria Math" panose="02040503050406030204" charset="0"/>
                          </a:rPr>
                        </m:ctrlPr>
                      </m:boxPr>
                      <m:e>
                        <m:r>
                          <a:rPr lang="en-US" altLang="zh-CN" sz="1800" b="0" i="1" smtClean="0">
                            <a:latin typeface="Cambria Math" panose="02040503050406030204" charset="0"/>
                            <a:ea typeface="Cambria Math" panose="02040503050406030204" charset="0"/>
                          </a:rPr>
                          <m:t>𝑎</m:t>
                        </m:r>
                      </m:e>
                    </m:box>
                    <m:sSup>
                      <m:sSupPr>
                        <m:ctrlPr>
                          <a:rPr lang="en-US" sz="1800" b="1" i="1">
                            <a:latin typeface="Cambria Math" panose="02040503050406030204" charset="0"/>
                          </a:rPr>
                        </m:ctrlPr>
                      </m:sSupPr>
                      <m:e>
                        <m:d>
                          <m:dPr>
                            <m:ctrlPr>
                              <a:rPr lang="en-US" sz="1800" i="1">
                                <a:latin typeface="Cambria Math" panose="02040503050406030204" charset="0"/>
                              </a:rPr>
                            </m:ctrlPr>
                          </m:dPr>
                          <m:e>
                            <m:sSub>
                              <m:sSubPr>
                                <m:ctrlPr>
                                  <a:rPr lang="en-US" sz="1800" b="1" i="1">
                                    <a:latin typeface="Cambria Math" panose="02040503050406030204" charset="0"/>
                                  </a:rPr>
                                </m:ctrlPr>
                              </m:sSubPr>
                              <m:e>
                                <m:r>
                                  <a:rPr lang="en-US" sz="1800" b="0" i="1" smtClean="0">
                                    <a:latin typeface="Cambria Math" panose="02040503050406030204" charset="0"/>
                                  </a:rPr>
                                  <m:t>𝑏</m:t>
                                </m:r>
                                <m:r>
                                  <a:rPr lang="en-US" sz="1800" b="1">
                                    <a:latin typeface="Cambria Math" panose="02040503050406030204" charset="0"/>
                                  </a:rPr>
                                  <m:t>𝐱</m:t>
                                </m:r>
                              </m:e>
                              <m:sub>
                                <m:r>
                                  <a:rPr lang="en-US" sz="1800">
                                    <a:latin typeface="Cambria Math" panose="02040503050406030204" charset="0"/>
                                  </a:rPr>
                                  <m:t>10</m:t>
                                </m:r>
                              </m:sub>
                            </m:sSub>
                            <m:r>
                              <a:rPr lang="en-US" sz="1800" b="1" i="1">
                                <a:latin typeface="Cambria Math" panose="02040503050406030204" charset="0"/>
                              </a:rPr>
                              <m:t>+</m:t>
                            </m:r>
                            <m:r>
                              <a:rPr lang="en-US" sz="1800" b="0" i="1" smtClean="0">
                                <a:latin typeface="Cambria Math" panose="02040503050406030204" charset="0"/>
                              </a:rPr>
                              <m:t>𝑑</m:t>
                            </m:r>
                            <m:sSub>
                              <m:sSubPr>
                                <m:ctrlPr>
                                  <a:rPr lang="en-US" sz="1800" b="1" i="1">
                                    <a:latin typeface="Cambria Math" panose="02040503050406030204" charset="0"/>
                                  </a:rPr>
                                </m:ctrlPr>
                              </m:sSubPr>
                              <m:e>
                                <m:r>
                                  <a:rPr lang="en-US" sz="1800" b="1">
                                    <a:latin typeface="Cambria Math" panose="02040503050406030204" charset="0"/>
                                  </a:rPr>
                                  <m:t>𝐱</m:t>
                                </m:r>
                              </m:e>
                              <m:sub>
                                <m:r>
                                  <a:rPr lang="en-US" sz="1800">
                                    <a:latin typeface="Cambria Math" panose="02040503050406030204" charset="0"/>
                                  </a:rPr>
                                  <m:t>20</m:t>
                                </m:r>
                              </m:sub>
                            </m:sSub>
                          </m:e>
                        </m:d>
                      </m:e>
                      <m:sup>
                        <m:r>
                          <m:rPr>
                            <m:sty m:val="p"/>
                          </m:rPr>
                          <a:rPr lang="en-US" sz="1800">
                            <a:latin typeface="Cambria Math" panose="02040503050406030204" charset="0"/>
                          </a:rPr>
                          <m:t>T</m:t>
                        </m:r>
                      </m:sup>
                    </m:sSup>
                    <m:r>
                      <a:rPr lang="en-US" sz="1800" b="1" i="1" smtClean="0">
                        <a:latin typeface="Cambria Math" panose="02040503050406030204" charset="0"/>
                      </a:rPr>
                      <m:t>+</m:t>
                    </m:r>
                    <m:f>
                      <m:fPr>
                        <m:ctrlPr>
                          <a:rPr lang="en-US" sz="1800" i="1">
                            <a:latin typeface="Cambria Math" panose="02040503050406030204" charset="0"/>
                          </a:rPr>
                        </m:ctrlPr>
                      </m:fPr>
                      <m:num>
                        <m:r>
                          <a:rPr lang="en-US" sz="1800" i="1">
                            <a:latin typeface="Cambria Math" panose="02040503050406030204" charset="0"/>
                          </a:rPr>
                          <m:t>1</m:t>
                        </m:r>
                      </m:num>
                      <m:den>
                        <m:r>
                          <a:rPr lang="en-US" sz="1800" i="1">
                            <a:latin typeface="Cambria Math" panose="02040503050406030204" charset="0"/>
                          </a:rPr>
                          <m:t>2</m:t>
                        </m:r>
                      </m:den>
                    </m:f>
                  </m:oMath>
                </a14:m>
                <a:r>
                  <a:rPr lang="en-US" altLang="zh-CN" sz="1800" b="1" dirty="0">
                    <a:ea typeface="Cambria Math" panose="02040503050406030204" charset="0"/>
                  </a:rPr>
                  <a:t> </a:t>
                </a:r>
                <a14:m>
                  <m:oMath xmlns:m="http://schemas.openxmlformats.org/officeDocument/2006/math">
                    <m:box>
                      <m:boxPr>
                        <m:ctrlPr>
                          <a:rPr lang="en-US" altLang="zh-CN" sz="1800" b="1" i="1">
                            <a:latin typeface="Cambria Math" panose="02040503050406030204" charset="0"/>
                            <a:ea typeface="Cambria Math" panose="02040503050406030204" charset="0"/>
                          </a:rPr>
                        </m:ctrlPr>
                      </m:boxPr>
                      <m:e>
                        <m:r>
                          <a:rPr lang="en-US" altLang="zh-CN" sz="1800" b="0" i="1" smtClean="0">
                            <a:latin typeface="Cambria Math" panose="02040503050406030204" charset="0"/>
                            <a:ea typeface="Cambria Math" panose="02040503050406030204" charset="0"/>
                          </a:rPr>
                          <m:t>𝑏</m:t>
                        </m:r>
                      </m:e>
                    </m:box>
                    <m:sSup>
                      <m:sSupPr>
                        <m:ctrlPr>
                          <a:rPr lang="en-US" sz="1800" b="1" i="1">
                            <a:latin typeface="Cambria Math" panose="02040503050406030204" charset="0"/>
                          </a:rPr>
                        </m:ctrlPr>
                      </m:sSupPr>
                      <m:e>
                        <m:d>
                          <m:dPr>
                            <m:ctrlPr>
                              <a:rPr lang="en-US" sz="1800" i="1">
                                <a:latin typeface="Cambria Math" panose="02040503050406030204" charset="0"/>
                              </a:rPr>
                            </m:ctrlPr>
                          </m:dPr>
                          <m:e>
                            <m:sSub>
                              <m:sSubPr>
                                <m:ctrlPr>
                                  <a:rPr lang="en-US" sz="1800" b="1" i="1">
                                    <a:latin typeface="Cambria Math" panose="02040503050406030204" charset="0"/>
                                  </a:rPr>
                                </m:ctrlPr>
                              </m:sSubPr>
                              <m:e>
                                <m:r>
                                  <a:rPr lang="en-US" sz="1800" b="0" i="1" smtClean="0">
                                    <a:latin typeface="Cambria Math" panose="02040503050406030204" charset="0"/>
                                  </a:rPr>
                                  <m:t>𝑎</m:t>
                                </m:r>
                                <m:r>
                                  <a:rPr lang="en-US" sz="1800" b="1">
                                    <a:latin typeface="Cambria Math" panose="02040503050406030204" charset="0"/>
                                  </a:rPr>
                                  <m:t>𝐱</m:t>
                                </m:r>
                              </m:e>
                              <m:sub>
                                <m:r>
                                  <a:rPr lang="en-US" sz="1800">
                                    <a:latin typeface="Cambria Math" panose="02040503050406030204" charset="0"/>
                                  </a:rPr>
                                  <m:t>10</m:t>
                                </m:r>
                              </m:sub>
                            </m:sSub>
                            <m:r>
                              <a:rPr lang="en-US" sz="1800" b="1" i="1">
                                <a:latin typeface="Cambria Math" panose="02040503050406030204" charset="0"/>
                              </a:rPr>
                              <m:t>+</m:t>
                            </m:r>
                            <m:r>
                              <a:rPr lang="en-US" sz="1800" b="0" i="1" smtClean="0">
                                <a:latin typeface="Cambria Math" panose="02040503050406030204" charset="0"/>
                              </a:rPr>
                              <m:t>𝑐</m:t>
                            </m:r>
                            <m:sSub>
                              <m:sSubPr>
                                <m:ctrlPr>
                                  <a:rPr lang="en-US" sz="1800" b="1" i="1">
                                    <a:latin typeface="Cambria Math" panose="02040503050406030204" charset="0"/>
                                  </a:rPr>
                                </m:ctrlPr>
                              </m:sSubPr>
                              <m:e>
                                <m:r>
                                  <a:rPr lang="en-US" sz="1800" b="1">
                                    <a:latin typeface="Cambria Math" panose="02040503050406030204" charset="0"/>
                                  </a:rPr>
                                  <m:t>𝐱</m:t>
                                </m:r>
                              </m:e>
                              <m:sub>
                                <m:r>
                                  <a:rPr lang="en-US" sz="1800">
                                    <a:latin typeface="Cambria Math" panose="02040503050406030204" charset="0"/>
                                  </a:rPr>
                                  <m:t>20</m:t>
                                </m:r>
                              </m:sub>
                            </m:sSub>
                          </m:e>
                        </m:d>
                      </m:e>
                      <m:sup>
                        <m:r>
                          <m:rPr>
                            <m:sty m:val="p"/>
                          </m:rPr>
                          <a:rPr lang="en-US" sz="1800">
                            <a:latin typeface="Cambria Math" panose="02040503050406030204" charset="0"/>
                          </a:rPr>
                          <m:t>T</m:t>
                        </m:r>
                      </m:sup>
                    </m:sSup>
                  </m:oMath>
                </a14:m>
                <a:endParaRPr lang="en-US" sz="1800" dirty="0"/>
              </a:p>
            </p:txBody>
          </p:sp>
        </mc:Choice>
        <mc:Fallback>
          <p:sp>
            <p:nvSpPr>
              <p:cNvPr id="29" name="Rectangle 28"/>
              <p:cNvSpPr>
                <a:spLocks noRot="1" noChangeAspect="1" noMove="1" noResize="1" noEditPoints="1" noAdjustHandles="1" noChangeArrowheads="1" noChangeShapeType="1" noTextEdit="1"/>
              </p:cNvSpPr>
              <p:nvPr>
                <p:custDataLst>
                  <p:tags r:id="rId18"/>
                </p:custDataLst>
              </p:nvPr>
            </p:nvSpPr>
            <p:spPr>
              <a:xfrm>
                <a:off x="7056108" y="4430974"/>
                <a:ext cx="4565015" cy="522605"/>
              </a:xfrm>
              <a:prstGeom prst="rect">
                <a:avLst/>
              </a:prstGeom>
              <a:blipFill rotWithShape="1">
                <a:blip r:embed="rId19"/>
                <a:stretch>
                  <a:fillRect l="-14" t="-111" r="14" b="111"/>
                </a:stretch>
              </a:blipFill>
            </p:spPr>
            <p:txBody>
              <a:bodyPr/>
              <a:lstStyle/>
              <a:p>
                <a:r>
                  <a:rPr lang="zh-CN" altLang="en-US">
                    <a:noFill/>
                  </a:rPr>
                  <a:t> </a:t>
                </a:r>
              </a:p>
            </p:txBody>
          </p:sp>
        </mc:Fallback>
      </mc:AlternateContent>
      <p:sp>
        <p:nvSpPr>
          <p:cNvPr id="38" name="Title 1"/>
          <p:cNvSpPr txBox="1"/>
          <p:nvPr>
            <p:custDataLst>
              <p:tags r:id="rId20"/>
            </p:custDataLst>
          </p:nvPr>
        </p:nvSpPr>
        <p:spPr>
          <a:xfrm>
            <a:off x="758190" y="5267325"/>
            <a:ext cx="11013440" cy="662305"/>
          </a:xfrm>
          <a:prstGeom prst="rect">
            <a:avLst/>
          </a:prstGeom>
          <a:solidFill>
            <a:srgbClr val="E7E6E6"/>
          </a:solidFill>
          <a:ln w="12700">
            <a:solidFill>
              <a:schemeClr val="dk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1800" dirty="0"/>
          </a:p>
        </p:txBody>
      </p:sp>
      <mc:AlternateContent xmlns:mc="http://schemas.openxmlformats.org/markup-compatibility/2006">
        <mc:Choice xmlns:a14="http://schemas.microsoft.com/office/drawing/2010/main" Requires="a14">
          <p:sp>
            <p:nvSpPr>
              <p:cNvPr id="39" name="Rectangle 38"/>
              <p:cNvSpPr/>
              <p:nvPr>
                <p:custDataLst>
                  <p:tags r:id="rId21"/>
                </p:custDataLst>
              </p:nvPr>
            </p:nvSpPr>
            <p:spPr>
              <a:xfrm>
                <a:off x="811991" y="5250986"/>
                <a:ext cx="2588260" cy="65849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en-US" altLang="zh-CN" sz="1800" b="1" i="1" smtClean="0">
                              <a:latin typeface="Cambria Math" panose="02040503050406030204" charset="0"/>
                              <a:ea typeface="Cambria Math" panose="02040503050406030204" charset="0"/>
                            </a:rPr>
                          </m:ctrlPr>
                        </m:fPr>
                        <m:num>
                          <m:r>
                            <a:rPr lang="en-US" altLang="zh-CN" sz="1800" i="1">
                              <a:latin typeface="Cambria Math" panose="02040503050406030204" charset="0"/>
                              <a:ea typeface="Cambria Math" panose="02040503050406030204" charset="0"/>
                            </a:rPr>
                            <m:t>𝜕</m:t>
                          </m:r>
                          <m:sSub>
                            <m:sSubPr>
                              <m:ctrlPr>
                                <a:rPr lang="en-US" altLang="zh-CN" sz="1800" i="1">
                                  <a:latin typeface="Cambria Math" panose="02040503050406030204" charset="0"/>
                                  <a:ea typeface="Cambria Math" panose="02040503050406030204" charset="0"/>
                                </a:rPr>
                              </m:ctrlPr>
                            </m:sSubPr>
                            <m:e>
                              <m:r>
                                <m:rPr>
                                  <m:brk m:alnAt="7"/>
                                </m:rPr>
                                <a:rPr lang="en-US" altLang="zh-CN" sz="1800" i="1">
                                  <a:latin typeface="Cambria Math" panose="02040503050406030204" charset="0"/>
                                  <a:ea typeface="Cambria Math" panose="02040503050406030204" charset="0"/>
                                </a:rPr>
                                <m:t>𝜀</m:t>
                              </m:r>
                            </m:e>
                            <m:sub>
                              <m:r>
                                <m:rPr>
                                  <m:brk m:alnAt="7"/>
                                </m:rPr>
                                <a:rPr lang="en-US" altLang="zh-CN" sz="1800" i="1">
                                  <a:latin typeface="Cambria Math" panose="02040503050406030204" charset="0"/>
                                  <a:ea typeface="Cambria Math" panose="02040503050406030204" charset="0"/>
                                </a:rPr>
                                <m:t>𝑢</m:t>
                              </m:r>
                              <m:r>
                                <a:rPr lang="en-US" altLang="zh-CN" sz="1800" i="1">
                                  <a:latin typeface="Cambria Math" panose="02040503050406030204" charset="0"/>
                                  <a:ea typeface="Cambria Math" panose="02040503050406030204" charset="0"/>
                                </a:rPr>
                                <m:t>𝑢</m:t>
                              </m:r>
                            </m:sub>
                          </m:sSub>
                        </m:num>
                        <m:den>
                          <m:r>
                            <a:rPr lang="en-US" altLang="zh-CN" sz="1800" i="1">
                              <a:latin typeface="Cambria Math" panose="02040503050406030204" charset="0"/>
                              <a:ea typeface="Cambria Math" panose="02040503050406030204" charset="0"/>
                            </a:rPr>
                            <m:t>𝜕</m:t>
                          </m:r>
                          <m:sSub>
                            <m:sSubPr>
                              <m:ctrlPr>
                                <a:rPr lang="en-US" altLang="zh-CN" sz="1800" b="1" i="1">
                                  <a:latin typeface="Cambria Math" panose="02040503050406030204" charset="0"/>
                                  <a:ea typeface="Cambria Math" panose="02040503050406030204" charset="0"/>
                                </a:rPr>
                              </m:ctrlPr>
                            </m:sSubPr>
                            <m:e>
                              <m:r>
                                <a:rPr lang="en-US" altLang="zh-CN" sz="1800" b="1">
                                  <a:latin typeface="Cambria Math" panose="02040503050406030204" charset="0"/>
                                  <a:ea typeface="Cambria Math" panose="02040503050406030204" charset="0"/>
                                </a:rPr>
                                <m:t>𝐱</m:t>
                              </m:r>
                            </m:e>
                            <m:sub>
                              <m:r>
                                <a:rPr lang="en-US" altLang="zh-CN" sz="1800" b="0" i="1" smtClean="0">
                                  <a:latin typeface="Cambria Math" panose="02040503050406030204" charset="0"/>
                                  <a:ea typeface="Cambria Math" panose="02040503050406030204" charset="0"/>
                                </a:rPr>
                                <m:t>2</m:t>
                              </m:r>
                            </m:sub>
                          </m:sSub>
                        </m:den>
                      </m:f>
                      <m:r>
                        <a:rPr lang="en-US" altLang="zh-CN" sz="1800" b="1" i="1" smtClean="0">
                          <a:latin typeface="Cambria Math" panose="02040503050406030204" charset="0"/>
                          <a:ea typeface="Cambria Math" panose="02040503050406030204" charset="0"/>
                        </a:rPr>
                        <m:t>=</m:t>
                      </m:r>
                      <m:box>
                        <m:boxPr>
                          <m:ctrlPr>
                            <a:rPr lang="en-US" altLang="zh-CN" sz="1800" b="1" i="1" smtClean="0">
                              <a:latin typeface="Cambria Math" panose="02040503050406030204" charset="0"/>
                              <a:ea typeface="Cambria Math" panose="02040503050406030204" charset="0"/>
                            </a:rPr>
                          </m:ctrlPr>
                        </m:boxPr>
                        <m:e>
                          <m:r>
                            <a:rPr lang="en-US" sz="1800" b="0" i="1" smtClean="0">
                              <a:latin typeface="Cambria Math" panose="02040503050406030204" charset="0"/>
                            </a:rPr>
                            <m:t>𝑐</m:t>
                          </m:r>
                        </m:e>
                      </m:box>
                      <m:sSup>
                        <m:sSupPr>
                          <m:ctrlPr>
                            <a:rPr lang="en-US" sz="1800" b="1" i="1">
                              <a:latin typeface="Cambria Math" panose="02040503050406030204" charset="0"/>
                            </a:rPr>
                          </m:ctrlPr>
                        </m:sSupPr>
                        <m:e>
                          <m:d>
                            <m:dPr>
                              <m:ctrlPr>
                                <a:rPr lang="en-US" sz="1800" i="1">
                                  <a:latin typeface="Cambria Math" panose="02040503050406030204" charset="0"/>
                                </a:rPr>
                              </m:ctrlPr>
                            </m:dPr>
                            <m:e>
                              <m:sSub>
                                <m:sSubPr>
                                  <m:ctrlPr>
                                    <a:rPr lang="en-US" sz="1800" b="1" i="1">
                                      <a:latin typeface="Cambria Math" panose="02040503050406030204" charset="0"/>
                                    </a:rPr>
                                  </m:ctrlPr>
                                </m:sSubPr>
                                <m:e>
                                  <m:r>
                                    <a:rPr lang="en-US" sz="1800" i="1">
                                      <a:latin typeface="Cambria Math" panose="02040503050406030204" charset="0"/>
                                    </a:rPr>
                                    <m:t>𝑎</m:t>
                                  </m:r>
                                  <m:r>
                                    <a:rPr lang="en-US" sz="1800" b="1">
                                      <a:latin typeface="Cambria Math" panose="02040503050406030204" charset="0"/>
                                    </a:rPr>
                                    <m:t>𝐱</m:t>
                                  </m:r>
                                </m:e>
                                <m:sub>
                                  <m:r>
                                    <a:rPr lang="en-US" sz="1800">
                                      <a:latin typeface="Cambria Math" panose="02040503050406030204" charset="0"/>
                                    </a:rPr>
                                    <m:t>10</m:t>
                                  </m:r>
                                </m:sub>
                              </m:sSub>
                              <m:r>
                                <a:rPr lang="en-US" sz="1800" b="1" i="1">
                                  <a:latin typeface="Cambria Math" panose="02040503050406030204" charset="0"/>
                                </a:rPr>
                                <m:t>+</m:t>
                              </m:r>
                              <m:r>
                                <a:rPr lang="en-US" sz="1800" i="1">
                                  <a:latin typeface="Cambria Math" panose="02040503050406030204" charset="0"/>
                                </a:rPr>
                                <m:t>𝑐</m:t>
                              </m:r>
                              <m:sSub>
                                <m:sSubPr>
                                  <m:ctrlPr>
                                    <a:rPr lang="en-US" sz="1800" b="1" i="1">
                                      <a:latin typeface="Cambria Math" panose="02040503050406030204" charset="0"/>
                                    </a:rPr>
                                  </m:ctrlPr>
                                </m:sSubPr>
                                <m:e>
                                  <m:r>
                                    <a:rPr lang="en-US" sz="1800" b="1">
                                      <a:latin typeface="Cambria Math" panose="02040503050406030204" charset="0"/>
                                    </a:rPr>
                                    <m:t>𝐱</m:t>
                                  </m:r>
                                </m:e>
                                <m:sub>
                                  <m:r>
                                    <a:rPr lang="en-US" sz="1800">
                                      <a:latin typeface="Cambria Math" panose="02040503050406030204" charset="0"/>
                                    </a:rPr>
                                    <m:t>20</m:t>
                                  </m:r>
                                </m:sub>
                              </m:sSub>
                            </m:e>
                          </m:d>
                        </m:e>
                        <m:sup>
                          <m:r>
                            <m:rPr>
                              <m:sty m:val="p"/>
                            </m:rPr>
                            <a:rPr lang="en-US" sz="1800">
                              <a:latin typeface="Cambria Math" panose="02040503050406030204" charset="0"/>
                            </a:rPr>
                            <m:t>T</m:t>
                          </m:r>
                        </m:sup>
                      </m:sSup>
                    </m:oMath>
                  </m:oMathPara>
                </a14:m>
                <a:endParaRPr lang="en-US" sz="1800" dirty="0"/>
              </a:p>
            </p:txBody>
          </p:sp>
        </mc:Choice>
        <mc:Fallback>
          <p:sp>
            <p:nvSpPr>
              <p:cNvPr id="39" name="Rectangle 38"/>
              <p:cNvSpPr>
                <a:spLocks noRot="1" noChangeAspect="1" noMove="1" noResize="1" noEditPoints="1" noAdjustHandles="1" noChangeArrowheads="1" noChangeShapeType="1" noTextEdit="1"/>
              </p:cNvSpPr>
              <p:nvPr>
                <p:custDataLst>
                  <p:tags r:id="rId22"/>
                </p:custDataLst>
              </p:nvPr>
            </p:nvSpPr>
            <p:spPr>
              <a:xfrm>
                <a:off x="811991" y="5250986"/>
                <a:ext cx="2588260" cy="658495"/>
              </a:xfrm>
              <a:prstGeom prst="rect">
                <a:avLst/>
              </a:prstGeom>
              <a:blipFill rotWithShape="1">
                <a:blip r:embed="rId23"/>
                <a:stretch>
                  <a:fillRect l="-18" t="-26" r="18" b="2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0" name="Rectangle 39"/>
              <p:cNvSpPr/>
              <p:nvPr>
                <p:custDataLst>
                  <p:tags r:id="rId24"/>
                </p:custDataLst>
              </p:nvPr>
            </p:nvSpPr>
            <p:spPr>
              <a:xfrm>
                <a:off x="3955699" y="5270278"/>
                <a:ext cx="2611120" cy="65849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en-US" altLang="zh-CN" sz="1800" b="1" i="1" smtClean="0">
                              <a:latin typeface="Cambria Math" panose="02040503050406030204" charset="0"/>
                              <a:ea typeface="Cambria Math" panose="02040503050406030204" charset="0"/>
                            </a:rPr>
                          </m:ctrlPr>
                        </m:fPr>
                        <m:num>
                          <m:r>
                            <a:rPr lang="en-US" altLang="zh-CN" sz="1800" i="1">
                              <a:latin typeface="Cambria Math" panose="02040503050406030204" charset="0"/>
                              <a:ea typeface="Cambria Math" panose="02040503050406030204" charset="0"/>
                            </a:rPr>
                            <m:t>𝜕</m:t>
                          </m:r>
                          <m:sSub>
                            <m:sSubPr>
                              <m:ctrlPr>
                                <a:rPr lang="en-US" altLang="zh-CN" sz="1800" i="1">
                                  <a:latin typeface="Cambria Math" panose="02040503050406030204" charset="0"/>
                                  <a:ea typeface="Cambria Math" panose="02040503050406030204" charset="0"/>
                                </a:rPr>
                              </m:ctrlPr>
                            </m:sSubPr>
                            <m:e>
                              <m:r>
                                <m:rPr>
                                  <m:brk m:alnAt="7"/>
                                </m:rPr>
                                <a:rPr lang="en-US" altLang="zh-CN" sz="1800" i="1">
                                  <a:latin typeface="Cambria Math" panose="02040503050406030204" charset="0"/>
                                  <a:ea typeface="Cambria Math" panose="02040503050406030204" charset="0"/>
                                </a:rPr>
                                <m:t>𝜀</m:t>
                              </m:r>
                            </m:e>
                            <m:sub>
                              <m:r>
                                <a:rPr lang="en-US" altLang="zh-CN" sz="1800" b="0" i="1" smtClean="0">
                                  <a:latin typeface="Cambria Math" panose="02040503050406030204" charset="0"/>
                                  <a:ea typeface="Cambria Math" panose="02040503050406030204" charset="0"/>
                                </a:rPr>
                                <m:t>𝑣𝑣</m:t>
                              </m:r>
                            </m:sub>
                          </m:sSub>
                        </m:num>
                        <m:den>
                          <m:r>
                            <a:rPr lang="en-US" altLang="zh-CN" sz="1800" i="1">
                              <a:latin typeface="Cambria Math" panose="02040503050406030204" charset="0"/>
                              <a:ea typeface="Cambria Math" panose="02040503050406030204" charset="0"/>
                            </a:rPr>
                            <m:t>𝜕</m:t>
                          </m:r>
                          <m:sSub>
                            <m:sSubPr>
                              <m:ctrlPr>
                                <a:rPr lang="en-US" altLang="zh-CN" sz="1800" b="1" i="1">
                                  <a:latin typeface="Cambria Math" panose="02040503050406030204" charset="0"/>
                                  <a:ea typeface="Cambria Math" panose="02040503050406030204" charset="0"/>
                                </a:rPr>
                              </m:ctrlPr>
                            </m:sSubPr>
                            <m:e>
                              <m:r>
                                <a:rPr lang="en-US" altLang="zh-CN" sz="1800" b="1">
                                  <a:latin typeface="Cambria Math" panose="02040503050406030204" charset="0"/>
                                  <a:ea typeface="Cambria Math" panose="02040503050406030204" charset="0"/>
                                </a:rPr>
                                <m:t>𝐱</m:t>
                              </m:r>
                            </m:e>
                            <m:sub>
                              <m:r>
                                <a:rPr lang="en-US" altLang="zh-CN" sz="1800" b="0" i="1" smtClean="0">
                                  <a:latin typeface="Cambria Math" panose="02040503050406030204" charset="0"/>
                                  <a:ea typeface="Cambria Math" panose="02040503050406030204" charset="0"/>
                                </a:rPr>
                                <m:t>2</m:t>
                              </m:r>
                            </m:sub>
                          </m:sSub>
                        </m:den>
                      </m:f>
                      <m:r>
                        <a:rPr lang="en-US" altLang="zh-CN" sz="1800" b="1" i="1" smtClean="0">
                          <a:latin typeface="Cambria Math" panose="02040503050406030204" charset="0"/>
                          <a:ea typeface="Cambria Math" panose="02040503050406030204" charset="0"/>
                        </a:rPr>
                        <m:t>=</m:t>
                      </m:r>
                      <m:box>
                        <m:boxPr>
                          <m:ctrlPr>
                            <a:rPr lang="en-US" altLang="zh-CN" sz="1800" b="1" i="1" smtClean="0">
                              <a:latin typeface="Cambria Math" panose="02040503050406030204" charset="0"/>
                              <a:ea typeface="Cambria Math" panose="02040503050406030204" charset="0"/>
                            </a:rPr>
                          </m:ctrlPr>
                        </m:boxPr>
                        <m:e>
                          <m:r>
                            <a:rPr lang="en-US" altLang="zh-CN" sz="1800" b="0" i="1" smtClean="0">
                              <a:latin typeface="Cambria Math" panose="02040503050406030204" charset="0"/>
                              <a:ea typeface="Cambria Math" panose="02040503050406030204" charset="0"/>
                            </a:rPr>
                            <m:t>𝑑</m:t>
                          </m:r>
                        </m:e>
                      </m:box>
                      <m:sSup>
                        <m:sSupPr>
                          <m:ctrlPr>
                            <a:rPr lang="en-US" sz="1800" b="1" i="1">
                              <a:latin typeface="Cambria Math" panose="02040503050406030204" charset="0"/>
                            </a:rPr>
                          </m:ctrlPr>
                        </m:sSupPr>
                        <m:e>
                          <m:d>
                            <m:dPr>
                              <m:ctrlPr>
                                <a:rPr lang="en-US" sz="1800" i="1">
                                  <a:latin typeface="Cambria Math" panose="02040503050406030204" charset="0"/>
                                </a:rPr>
                              </m:ctrlPr>
                            </m:dPr>
                            <m:e>
                              <m:sSub>
                                <m:sSubPr>
                                  <m:ctrlPr>
                                    <a:rPr lang="en-US" sz="1800" b="1" i="1">
                                      <a:latin typeface="Cambria Math" panose="02040503050406030204" charset="0"/>
                                    </a:rPr>
                                  </m:ctrlPr>
                                </m:sSubPr>
                                <m:e>
                                  <m:r>
                                    <a:rPr lang="en-US" sz="1800" b="0" i="1" smtClean="0">
                                      <a:latin typeface="Cambria Math" panose="02040503050406030204" charset="0"/>
                                    </a:rPr>
                                    <m:t>𝑏</m:t>
                                  </m:r>
                                  <m:r>
                                    <a:rPr lang="en-US" sz="1800" b="1">
                                      <a:latin typeface="Cambria Math" panose="02040503050406030204" charset="0"/>
                                    </a:rPr>
                                    <m:t>𝐱</m:t>
                                  </m:r>
                                </m:e>
                                <m:sub>
                                  <m:r>
                                    <a:rPr lang="en-US" sz="1800">
                                      <a:latin typeface="Cambria Math" panose="02040503050406030204" charset="0"/>
                                    </a:rPr>
                                    <m:t>10</m:t>
                                  </m:r>
                                </m:sub>
                              </m:sSub>
                              <m:r>
                                <a:rPr lang="en-US" sz="1800" b="1" i="1">
                                  <a:latin typeface="Cambria Math" panose="02040503050406030204" charset="0"/>
                                </a:rPr>
                                <m:t>+</m:t>
                              </m:r>
                              <m:r>
                                <a:rPr lang="en-US" sz="1800" b="0" i="1" smtClean="0">
                                  <a:latin typeface="Cambria Math" panose="02040503050406030204" charset="0"/>
                                </a:rPr>
                                <m:t>𝑑</m:t>
                              </m:r>
                              <m:sSub>
                                <m:sSubPr>
                                  <m:ctrlPr>
                                    <a:rPr lang="en-US" sz="1800" b="1" i="1">
                                      <a:latin typeface="Cambria Math" panose="02040503050406030204" charset="0"/>
                                    </a:rPr>
                                  </m:ctrlPr>
                                </m:sSubPr>
                                <m:e>
                                  <m:r>
                                    <a:rPr lang="en-US" sz="1800" b="1">
                                      <a:latin typeface="Cambria Math" panose="02040503050406030204" charset="0"/>
                                    </a:rPr>
                                    <m:t>𝐱</m:t>
                                  </m:r>
                                </m:e>
                                <m:sub>
                                  <m:r>
                                    <a:rPr lang="en-US" sz="1800">
                                      <a:latin typeface="Cambria Math" panose="02040503050406030204" charset="0"/>
                                    </a:rPr>
                                    <m:t>20</m:t>
                                  </m:r>
                                </m:sub>
                              </m:sSub>
                            </m:e>
                          </m:d>
                        </m:e>
                        <m:sup>
                          <m:r>
                            <m:rPr>
                              <m:sty m:val="p"/>
                            </m:rPr>
                            <a:rPr lang="en-US" sz="1800">
                              <a:latin typeface="Cambria Math" panose="02040503050406030204" charset="0"/>
                            </a:rPr>
                            <m:t>T</m:t>
                          </m:r>
                        </m:sup>
                      </m:sSup>
                    </m:oMath>
                  </m:oMathPara>
                </a14:m>
                <a:endParaRPr lang="en-US" sz="1800" dirty="0"/>
              </a:p>
            </p:txBody>
          </p:sp>
        </mc:Choice>
        <mc:Fallback>
          <p:sp>
            <p:nvSpPr>
              <p:cNvPr id="40" name="Rectangle 39"/>
              <p:cNvSpPr>
                <a:spLocks noRot="1" noChangeAspect="1" noMove="1" noResize="1" noEditPoints="1" noAdjustHandles="1" noChangeArrowheads="1" noChangeShapeType="1" noTextEdit="1"/>
              </p:cNvSpPr>
              <p:nvPr>
                <p:custDataLst>
                  <p:tags r:id="rId25"/>
                </p:custDataLst>
              </p:nvPr>
            </p:nvSpPr>
            <p:spPr>
              <a:xfrm>
                <a:off x="3955699" y="5270278"/>
                <a:ext cx="2611120" cy="658495"/>
              </a:xfrm>
              <a:prstGeom prst="rect">
                <a:avLst/>
              </a:prstGeom>
              <a:blipFill rotWithShape="1">
                <a:blip r:embed="rId26"/>
                <a:stretch>
                  <a:fillRect l="-11" t="-63" r="11" b="6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1" name="Rectangle 40"/>
              <p:cNvSpPr/>
              <p:nvPr>
                <p:custDataLst>
                  <p:tags r:id="rId27"/>
                </p:custDataLst>
              </p:nvPr>
            </p:nvSpPr>
            <p:spPr>
              <a:xfrm>
                <a:off x="7056107" y="5343503"/>
                <a:ext cx="4552315" cy="522605"/>
              </a:xfrm>
              <a:prstGeom prst="rect">
                <a:avLst/>
              </a:prstGeom>
            </p:spPr>
            <p:txBody>
              <a:bodyPr wrap="none">
                <a:spAutoFit/>
              </a:bodyPr>
              <a:lstStyle/>
              <a:p>
                <a14:m>
                  <m:oMath xmlns:m="http://schemas.openxmlformats.org/officeDocument/2006/math">
                    <m:f>
                      <m:fPr>
                        <m:ctrlPr>
                          <a:rPr lang="en-US" altLang="zh-CN" sz="1800" b="1" i="1" smtClean="0">
                            <a:latin typeface="Cambria Math" panose="02040503050406030204" charset="0"/>
                            <a:ea typeface="Cambria Math" panose="02040503050406030204" charset="0"/>
                          </a:rPr>
                        </m:ctrlPr>
                      </m:fPr>
                      <m:num>
                        <m:r>
                          <a:rPr lang="en-US" altLang="zh-CN" sz="1800" i="1">
                            <a:latin typeface="Cambria Math" panose="02040503050406030204" charset="0"/>
                            <a:ea typeface="Cambria Math" panose="02040503050406030204" charset="0"/>
                          </a:rPr>
                          <m:t>𝜕</m:t>
                        </m:r>
                        <m:sSub>
                          <m:sSubPr>
                            <m:ctrlPr>
                              <a:rPr lang="en-US" altLang="zh-CN" sz="1800" i="1">
                                <a:latin typeface="Cambria Math" panose="02040503050406030204" charset="0"/>
                                <a:ea typeface="Cambria Math" panose="02040503050406030204" charset="0"/>
                              </a:rPr>
                            </m:ctrlPr>
                          </m:sSubPr>
                          <m:e>
                            <m:r>
                              <m:rPr>
                                <m:brk m:alnAt="7"/>
                              </m:rPr>
                              <a:rPr lang="en-US" altLang="zh-CN" sz="1800" i="1">
                                <a:latin typeface="Cambria Math" panose="02040503050406030204" charset="0"/>
                                <a:ea typeface="Cambria Math" panose="02040503050406030204" charset="0"/>
                              </a:rPr>
                              <m:t>𝜀</m:t>
                            </m:r>
                          </m:e>
                          <m:sub>
                            <m:r>
                              <a:rPr lang="en-US" altLang="zh-CN" sz="1800" i="1">
                                <a:latin typeface="Cambria Math" panose="02040503050406030204" charset="0"/>
                                <a:ea typeface="Cambria Math" panose="02040503050406030204" charset="0"/>
                              </a:rPr>
                              <m:t>𝑢𝑣</m:t>
                            </m:r>
                          </m:sub>
                        </m:sSub>
                      </m:num>
                      <m:den>
                        <m:r>
                          <a:rPr lang="en-US" altLang="zh-CN" sz="1800" i="1">
                            <a:latin typeface="Cambria Math" panose="02040503050406030204" charset="0"/>
                            <a:ea typeface="Cambria Math" panose="02040503050406030204" charset="0"/>
                          </a:rPr>
                          <m:t>𝜕</m:t>
                        </m:r>
                        <m:sSub>
                          <m:sSubPr>
                            <m:ctrlPr>
                              <a:rPr lang="en-US" altLang="zh-CN" sz="1800" b="1" i="1">
                                <a:latin typeface="Cambria Math" panose="02040503050406030204" charset="0"/>
                                <a:ea typeface="Cambria Math" panose="02040503050406030204" charset="0"/>
                              </a:rPr>
                            </m:ctrlPr>
                          </m:sSubPr>
                          <m:e>
                            <m:r>
                              <a:rPr lang="en-US" altLang="zh-CN" sz="1800" b="1">
                                <a:latin typeface="Cambria Math" panose="02040503050406030204" charset="0"/>
                                <a:ea typeface="Cambria Math" panose="02040503050406030204" charset="0"/>
                              </a:rPr>
                              <m:t>𝐱</m:t>
                            </m:r>
                          </m:e>
                          <m:sub>
                            <m:r>
                              <a:rPr lang="en-US" altLang="zh-CN" sz="1800" b="0" i="1" smtClean="0">
                                <a:latin typeface="Cambria Math" panose="02040503050406030204" charset="0"/>
                                <a:ea typeface="Cambria Math" panose="02040503050406030204" charset="0"/>
                              </a:rPr>
                              <m:t>2</m:t>
                            </m:r>
                          </m:sub>
                        </m:sSub>
                      </m:den>
                    </m:f>
                    <m:r>
                      <a:rPr lang="en-US" altLang="zh-CN" sz="1800" b="1" i="1" smtClean="0">
                        <a:latin typeface="Cambria Math" panose="02040503050406030204" charset="0"/>
                        <a:ea typeface="Cambria Math" panose="02040503050406030204" charset="0"/>
                      </a:rPr>
                      <m:t>=</m:t>
                    </m:r>
                    <m:f>
                      <m:fPr>
                        <m:ctrlPr>
                          <a:rPr lang="en-US" sz="1800" i="1">
                            <a:latin typeface="Cambria Math" panose="02040503050406030204" charset="0"/>
                          </a:rPr>
                        </m:ctrlPr>
                      </m:fPr>
                      <m:num>
                        <m:r>
                          <a:rPr lang="en-US" sz="1800" i="1">
                            <a:latin typeface="Cambria Math" panose="02040503050406030204" charset="0"/>
                          </a:rPr>
                          <m:t>1</m:t>
                        </m:r>
                      </m:num>
                      <m:den>
                        <m:r>
                          <a:rPr lang="en-US" sz="1800" i="1">
                            <a:latin typeface="Cambria Math" panose="02040503050406030204" charset="0"/>
                          </a:rPr>
                          <m:t>2</m:t>
                        </m:r>
                      </m:den>
                    </m:f>
                    <m:box>
                      <m:boxPr>
                        <m:ctrlPr>
                          <a:rPr lang="en-US" altLang="zh-CN" sz="1800" b="1" i="1" smtClean="0">
                            <a:latin typeface="Cambria Math" panose="02040503050406030204" charset="0"/>
                            <a:ea typeface="Cambria Math" panose="02040503050406030204" charset="0"/>
                          </a:rPr>
                        </m:ctrlPr>
                      </m:boxPr>
                      <m:e>
                        <m:r>
                          <a:rPr lang="en-US" altLang="zh-CN" sz="1800" b="0" i="1" smtClean="0">
                            <a:latin typeface="Cambria Math" panose="02040503050406030204" charset="0"/>
                            <a:ea typeface="Cambria Math" panose="02040503050406030204" charset="0"/>
                          </a:rPr>
                          <m:t>𝑐</m:t>
                        </m:r>
                      </m:e>
                    </m:box>
                    <m:sSup>
                      <m:sSupPr>
                        <m:ctrlPr>
                          <a:rPr lang="en-US" sz="1800" b="1" i="1">
                            <a:latin typeface="Cambria Math" panose="02040503050406030204" charset="0"/>
                          </a:rPr>
                        </m:ctrlPr>
                      </m:sSupPr>
                      <m:e>
                        <m:d>
                          <m:dPr>
                            <m:ctrlPr>
                              <a:rPr lang="en-US" sz="1800" i="1">
                                <a:latin typeface="Cambria Math" panose="02040503050406030204" charset="0"/>
                              </a:rPr>
                            </m:ctrlPr>
                          </m:dPr>
                          <m:e>
                            <m:sSub>
                              <m:sSubPr>
                                <m:ctrlPr>
                                  <a:rPr lang="en-US" sz="1800" b="1" i="1">
                                    <a:latin typeface="Cambria Math" panose="02040503050406030204" charset="0"/>
                                  </a:rPr>
                                </m:ctrlPr>
                              </m:sSubPr>
                              <m:e>
                                <m:r>
                                  <a:rPr lang="en-US" sz="1800" b="0" i="1" smtClean="0">
                                    <a:latin typeface="Cambria Math" panose="02040503050406030204" charset="0"/>
                                  </a:rPr>
                                  <m:t>𝑏</m:t>
                                </m:r>
                                <m:r>
                                  <a:rPr lang="en-US" sz="1800" b="1">
                                    <a:latin typeface="Cambria Math" panose="02040503050406030204" charset="0"/>
                                  </a:rPr>
                                  <m:t>𝐱</m:t>
                                </m:r>
                              </m:e>
                              <m:sub>
                                <m:r>
                                  <a:rPr lang="en-US" sz="1800">
                                    <a:latin typeface="Cambria Math" panose="02040503050406030204" charset="0"/>
                                  </a:rPr>
                                  <m:t>10</m:t>
                                </m:r>
                              </m:sub>
                            </m:sSub>
                            <m:r>
                              <a:rPr lang="en-US" sz="1800" b="1" i="1">
                                <a:latin typeface="Cambria Math" panose="02040503050406030204" charset="0"/>
                              </a:rPr>
                              <m:t>+</m:t>
                            </m:r>
                            <m:r>
                              <a:rPr lang="en-US" sz="1800" b="0" i="1" smtClean="0">
                                <a:latin typeface="Cambria Math" panose="02040503050406030204" charset="0"/>
                              </a:rPr>
                              <m:t>𝑑</m:t>
                            </m:r>
                            <m:sSub>
                              <m:sSubPr>
                                <m:ctrlPr>
                                  <a:rPr lang="en-US" sz="1800" b="1" i="1">
                                    <a:latin typeface="Cambria Math" panose="02040503050406030204" charset="0"/>
                                  </a:rPr>
                                </m:ctrlPr>
                              </m:sSubPr>
                              <m:e>
                                <m:r>
                                  <a:rPr lang="en-US" sz="1800" b="1">
                                    <a:latin typeface="Cambria Math" panose="02040503050406030204" charset="0"/>
                                  </a:rPr>
                                  <m:t>𝐱</m:t>
                                </m:r>
                              </m:e>
                              <m:sub>
                                <m:r>
                                  <a:rPr lang="en-US" sz="1800">
                                    <a:latin typeface="Cambria Math" panose="02040503050406030204" charset="0"/>
                                  </a:rPr>
                                  <m:t>20</m:t>
                                </m:r>
                              </m:sub>
                            </m:sSub>
                          </m:e>
                        </m:d>
                      </m:e>
                      <m:sup>
                        <m:r>
                          <m:rPr>
                            <m:sty m:val="p"/>
                          </m:rPr>
                          <a:rPr lang="en-US" sz="1800">
                            <a:latin typeface="Cambria Math" panose="02040503050406030204" charset="0"/>
                          </a:rPr>
                          <m:t>T</m:t>
                        </m:r>
                      </m:sup>
                    </m:sSup>
                    <m:r>
                      <a:rPr lang="en-US" sz="1800" b="1" i="1" smtClean="0">
                        <a:latin typeface="Cambria Math" panose="02040503050406030204" charset="0"/>
                      </a:rPr>
                      <m:t>+</m:t>
                    </m:r>
                    <m:f>
                      <m:fPr>
                        <m:ctrlPr>
                          <a:rPr lang="en-US" sz="1800" i="1">
                            <a:latin typeface="Cambria Math" panose="02040503050406030204" charset="0"/>
                          </a:rPr>
                        </m:ctrlPr>
                      </m:fPr>
                      <m:num>
                        <m:r>
                          <a:rPr lang="en-US" sz="1800" i="1">
                            <a:latin typeface="Cambria Math" panose="02040503050406030204" charset="0"/>
                          </a:rPr>
                          <m:t>1</m:t>
                        </m:r>
                      </m:num>
                      <m:den>
                        <m:r>
                          <a:rPr lang="en-US" sz="1800" i="1">
                            <a:latin typeface="Cambria Math" panose="02040503050406030204" charset="0"/>
                          </a:rPr>
                          <m:t>2</m:t>
                        </m:r>
                      </m:den>
                    </m:f>
                  </m:oMath>
                </a14:m>
                <a:r>
                  <a:rPr lang="en-US" altLang="zh-CN" sz="1800" b="1" dirty="0">
                    <a:ea typeface="Cambria Math" panose="02040503050406030204" charset="0"/>
                  </a:rPr>
                  <a:t> </a:t>
                </a:r>
                <a14:m>
                  <m:oMath xmlns:m="http://schemas.openxmlformats.org/officeDocument/2006/math">
                    <m:box>
                      <m:boxPr>
                        <m:ctrlPr>
                          <a:rPr lang="en-US" altLang="zh-CN" sz="1800" b="1" i="1">
                            <a:latin typeface="Cambria Math" panose="02040503050406030204" charset="0"/>
                            <a:ea typeface="Cambria Math" panose="02040503050406030204" charset="0"/>
                          </a:rPr>
                        </m:ctrlPr>
                      </m:boxPr>
                      <m:e>
                        <m:r>
                          <a:rPr lang="en-US" altLang="zh-CN" sz="1800" b="0" i="1" smtClean="0">
                            <a:latin typeface="Cambria Math" panose="02040503050406030204" charset="0"/>
                            <a:ea typeface="Cambria Math" panose="02040503050406030204" charset="0"/>
                          </a:rPr>
                          <m:t>𝑑</m:t>
                        </m:r>
                      </m:e>
                    </m:box>
                    <m:sSup>
                      <m:sSupPr>
                        <m:ctrlPr>
                          <a:rPr lang="en-US" sz="1800" b="1" i="1">
                            <a:latin typeface="Cambria Math" panose="02040503050406030204" charset="0"/>
                          </a:rPr>
                        </m:ctrlPr>
                      </m:sSupPr>
                      <m:e>
                        <m:d>
                          <m:dPr>
                            <m:ctrlPr>
                              <a:rPr lang="en-US" sz="1800" i="1">
                                <a:latin typeface="Cambria Math" panose="02040503050406030204" charset="0"/>
                              </a:rPr>
                            </m:ctrlPr>
                          </m:dPr>
                          <m:e>
                            <m:sSub>
                              <m:sSubPr>
                                <m:ctrlPr>
                                  <a:rPr lang="en-US" sz="1800" b="1" i="1">
                                    <a:latin typeface="Cambria Math" panose="02040503050406030204" charset="0"/>
                                  </a:rPr>
                                </m:ctrlPr>
                              </m:sSubPr>
                              <m:e>
                                <m:r>
                                  <a:rPr lang="en-US" sz="1800" b="0" i="1" smtClean="0">
                                    <a:latin typeface="Cambria Math" panose="02040503050406030204" charset="0"/>
                                  </a:rPr>
                                  <m:t>𝑎</m:t>
                                </m:r>
                                <m:r>
                                  <a:rPr lang="en-US" sz="1800" b="1">
                                    <a:latin typeface="Cambria Math" panose="02040503050406030204" charset="0"/>
                                  </a:rPr>
                                  <m:t>𝐱</m:t>
                                </m:r>
                              </m:e>
                              <m:sub>
                                <m:r>
                                  <a:rPr lang="en-US" sz="1800">
                                    <a:latin typeface="Cambria Math" panose="02040503050406030204" charset="0"/>
                                  </a:rPr>
                                  <m:t>10</m:t>
                                </m:r>
                              </m:sub>
                            </m:sSub>
                            <m:r>
                              <a:rPr lang="en-US" sz="1800" b="1" i="1">
                                <a:latin typeface="Cambria Math" panose="02040503050406030204" charset="0"/>
                              </a:rPr>
                              <m:t>+</m:t>
                            </m:r>
                            <m:r>
                              <a:rPr lang="en-US" sz="1800" b="0" i="1" smtClean="0">
                                <a:latin typeface="Cambria Math" panose="02040503050406030204" charset="0"/>
                              </a:rPr>
                              <m:t>𝑐</m:t>
                            </m:r>
                            <m:sSub>
                              <m:sSubPr>
                                <m:ctrlPr>
                                  <a:rPr lang="en-US" sz="1800" b="1" i="1">
                                    <a:latin typeface="Cambria Math" panose="02040503050406030204" charset="0"/>
                                  </a:rPr>
                                </m:ctrlPr>
                              </m:sSubPr>
                              <m:e>
                                <m:r>
                                  <a:rPr lang="en-US" sz="1800" b="1">
                                    <a:latin typeface="Cambria Math" panose="02040503050406030204" charset="0"/>
                                  </a:rPr>
                                  <m:t>𝐱</m:t>
                                </m:r>
                              </m:e>
                              <m:sub>
                                <m:r>
                                  <a:rPr lang="en-US" sz="1800">
                                    <a:latin typeface="Cambria Math" panose="02040503050406030204" charset="0"/>
                                  </a:rPr>
                                  <m:t>20</m:t>
                                </m:r>
                              </m:sub>
                            </m:sSub>
                          </m:e>
                        </m:d>
                      </m:e>
                      <m:sup>
                        <m:r>
                          <m:rPr>
                            <m:sty m:val="p"/>
                          </m:rPr>
                          <a:rPr lang="en-US" sz="1800">
                            <a:latin typeface="Cambria Math" panose="02040503050406030204" charset="0"/>
                          </a:rPr>
                          <m:t>T</m:t>
                        </m:r>
                      </m:sup>
                    </m:sSup>
                  </m:oMath>
                </a14:m>
                <a:endParaRPr lang="en-US" sz="1800" dirty="0"/>
              </a:p>
            </p:txBody>
          </p:sp>
        </mc:Choice>
        <mc:Fallback>
          <p:sp>
            <p:nvSpPr>
              <p:cNvPr id="41" name="Rectangle 40"/>
              <p:cNvSpPr>
                <a:spLocks noRot="1" noChangeAspect="1" noMove="1" noResize="1" noEditPoints="1" noAdjustHandles="1" noChangeArrowheads="1" noChangeShapeType="1" noTextEdit="1"/>
              </p:cNvSpPr>
              <p:nvPr>
                <p:custDataLst>
                  <p:tags r:id="rId28"/>
                </p:custDataLst>
              </p:nvPr>
            </p:nvSpPr>
            <p:spPr>
              <a:xfrm>
                <a:off x="7056107" y="5343503"/>
                <a:ext cx="4552315" cy="522605"/>
              </a:xfrm>
              <a:prstGeom prst="rect">
                <a:avLst/>
              </a:prstGeom>
              <a:blipFill rotWithShape="1">
                <a:blip r:embed="rId29"/>
                <a:stretch>
                  <a:fillRect l="-14" t="-117" r="14" b="117"/>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8931275" cy="478155"/>
          </a:xfrm>
        </p:spPr>
        <p:txBody>
          <a:bodyPr wrap="square"/>
          <a:lstStyle/>
          <a:p>
            <a:r>
              <a:rPr>
                <a:sym typeface="+mn-ea"/>
              </a:rPr>
              <a:t>力</a:t>
            </a:r>
            <a:endParaRPr>
              <a:sym typeface="+mn-ea"/>
            </a:endParaRPr>
          </a:p>
        </p:txBody>
      </p:sp>
      <p:sp>
        <p:nvSpPr>
          <p:cNvPr id="28" name="Title 1"/>
          <p:cNvSpPr txBox="1"/>
          <p:nvPr>
            <p:custDataLst>
              <p:tags r:id="rId1"/>
            </p:custDataLst>
          </p:nvPr>
        </p:nvSpPr>
        <p:spPr>
          <a:xfrm>
            <a:off x="617855" y="929640"/>
            <a:ext cx="10840085" cy="5359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sz="1800" dirty="0">
                <a:sym typeface="+mn-ea"/>
              </a:rPr>
              <a:t>最后可以计算得到力：</a:t>
            </a:r>
            <a:endParaRPr lang="zh-CN" sz="1800" dirty="0">
              <a:sym typeface="+mn-ea"/>
            </a:endParaRPr>
          </a:p>
        </p:txBody>
      </p:sp>
      <mc:AlternateContent xmlns:mc="http://schemas.openxmlformats.org/markup-compatibility/2006">
        <mc:Choice xmlns:a14="http://schemas.microsoft.com/office/drawing/2010/main" Requires="a14">
          <p:sp>
            <p:nvSpPr>
              <p:cNvPr id="20" name="Rectangle 19"/>
              <p:cNvSpPr/>
              <p:nvPr>
                <p:custDataLst>
                  <p:tags r:id="rId2"/>
                </p:custDataLst>
              </p:nvPr>
            </p:nvSpPr>
            <p:spPr>
              <a:xfrm>
                <a:off x="1202656" y="3090079"/>
                <a:ext cx="5822363" cy="127913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b="1" smtClean="0">
                          <a:latin typeface="Cambria Math" panose="02040503050406030204" charset="0"/>
                        </a:rPr>
                        <m:t>=−</m:t>
                      </m:r>
                      <m:sSup>
                        <m:sSupPr>
                          <m:ctrlPr>
                            <a:rPr lang="en-US" i="1">
                              <a:latin typeface="Cambria Math" panose="02040503050406030204" charset="0"/>
                            </a:rPr>
                          </m:ctrlPr>
                        </m:sSupPr>
                        <m:e>
                          <m:r>
                            <a:rPr lang="en-US" i="1">
                              <a:latin typeface="Cambria Math" panose="02040503050406030204" charset="0"/>
                            </a:rPr>
                            <m:t>𝐴</m:t>
                          </m:r>
                        </m:e>
                        <m:sup>
                          <m:r>
                            <m:rPr>
                              <m:sty m:val="p"/>
                            </m:rPr>
                            <a:rPr lang="en-US">
                              <a:latin typeface="Cambria Math" panose="02040503050406030204" charset="0"/>
                            </a:rPr>
                            <m:t>ref</m:t>
                          </m:r>
                        </m:sup>
                      </m:sSup>
                      <m:d>
                        <m:dPr>
                          <m:begChr m:val="["/>
                          <m:endChr m:val="]"/>
                          <m:ctrlPr>
                            <a:rPr lang="en-US" b="1" i="1" smtClean="0">
                              <a:solidFill>
                                <a:srgbClr val="FF0000"/>
                              </a:solidFill>
                              <a:latin typeface="Cambria Math" panose="02040503050406030204" charset="0"/>
                            </a:rPr>
                          </m:ctrlPr>
                        </m:dPr>
                        <m:e>
                          <m:m>
                            <m:mPr>
                              <m:mcs>
                                <m:mc>
                                  <m:mcPr>
                                    <m:count m:val="2"/>
                                    <m:mcJc m:val="center"/>
                                  </m:mcPr>
                                </m:mc>
                              </m:mcs>
                              <m:ctrlPr>
                                <a:rPr lang="en-US" b="1" i="1">
                                  <a:solidFill>
                                    <a:srgbClr val="FF0000"/>
                                  </a:solidFill>
                                  <a:latin typeface="Cambria Math" panose="02040503050406030204" charset="0"/>
                                </a:rPr>
                              </m:ctrlPr>
                            </m:mPr>
                            <m:mr>
                              <m:e>
                                <m:sSub>
                                  <m:sSubPr>
                                    <m:ctrlPr>
                                      <a:rPr lang="en-US" b="1" i="1">
                                        <a:solidFill>
                                          <a:srgbClr val="FF0000"/>
                                        </a:solidFill>
                                        <a:latin typeface="Cambria Math" panose="02040503050406030204" charset="0"/>
                                      </a:rPr>
                                    </m:ctrlPr>
                                  </m:sSubPr>
                                  <m:e>
                                    <m:r>
                                      <a:rPr lang="en-US" i="1">
                                        <a:solidFill>
                                          <a:srgbClr val="FF0000"/>
                                        </a:solidFill>
                                        <a:latin typeface="Cambria Math" panose="02040503050406030204" charset="0"/>
                                      </a:rPr>
                                      <m:t>𝑎</m:t>
                                    </m:r>
                                    <m:r>
                                      <a:rPr lang="en-US" b="1">
                                        <a:solidFill>
                                          <a:srgbClr val="FF0000"/>
                                        </a:solidFill>
                                        <a:latin typeface="Cambria Math" panose="02040503050406030204" charset="0"/>
                                      </a:rPr>
                                      <m:t>𝐱</m:t>
                                    </m:r>
                                  </m:e>
                                  <m:sub>
                                    <m:r>
                                      <a:rPr lang="en-US">
                                        <a:solidFill>
                                          <a:srgbClr val="FF0000"/>
                                        </a:solidFill>
                                        <a:latin typeface="Cambria Math" panose="02040503050406030204" charset="0"/>
                                      </a:rPr>
                                      <m:t>10</m:t>
                                    </m:r>
                                  </m:sub>
                                </m:sSub>
                                <m:r>
                                  <a:rPr lang="en-US" b="1" i="1">
                                    <a:solidFill>
                                      <a:srgbClr val="FF0000"/>
                                    </a:solidFill>
                                    <a:latin typeface="Cambria Math" panose="02040503050406030204" charset="0"/>
                                  </a:rPr>
                                  <m:t>+</m:t>
                                </m:r>
                                <m:r>
                                  <a:rPr lang="en-US" i="1">
                                    <a:solidFill>
                                      <a:srgbClr val="FF0000"/>
                                    </a:solidFill>
                                    <a:latin typeface="Cambria Math" panose="02040503050406030204" charset="0"/>
                                  </a:rPr>
                                  <m:t>𝑐</m:t>
                                </m:r>
                                <m:sSub>
                                  <m:sSubPr>
                                    <m:ctrlPr>
                                      <a:rPr lang="en-US" b="1" i="1">
                                        <a:solidFill>
                                          <a:srgbClr val="FF0000"/>
                                        </a:solidFill>
                                        <a:latin typeface="Cambria Math" panose="02040503050406030204" charset="0"/>
                                      </a:rPr>
                                    </m:ctrlPr>
                                  </m:sSubPr>
                                  <m:e>
                                    <m:r>
                                      <a:rPr lang="en-US" b="1">
                                        <a:solidFill>
                                          <a:srgbClr val="FF0000"/>
                                        </a:solidFill>
                                        <a:latin typeface="Cambria Math" panose="02040503050406030204" charset="0"/>
                                      </a:rPr>
                                      <m:t>𝐱</m:t>
                                    </m:r>
                                  </m:e>
                                  <m:sub>
                                    <m:r>
                                      <a:rPr lang="en-US">
                                        <a:solidFill>
                                          <a:srgbClr val="FF0000"/>
                                        </a:solidFill>
                                        <a:latin typeface="Cambria Math" panose="02040503050406030204" charset="0"/>
                                      </a:rPr>
                                      <m:t>20</m:t>
                                    </m:r>
                                  </m:sub>
                                </m:sSub>
                              </m:e>
                              <m:e>
                                <m:sSub>
                                  <m:sSubPr>
                                    <m:ctrlPr>
                                      <a:rPr lang="en-US" b="1" i="1">
                                        <a:solidFill>
                                          <a:srgbClr val="FF0000"/>
                                        </a:solidFill>
                                        <a:latin typeface="Cambria Math" panose="02040503050406030204" charset="0"/>
                                      </a:rPr>
                                    </m:ctrlPr>
                                  </m:sSubPr>
                                  <m:e>
                                    <m:r>
                                      <a:rPr lang="en-US" i="1">
                                        <a:solidFill>
                                          <a:srgbClr val="FF0000"/>
                                        </a:solidFill>
                                        <a:latin typeface="Cambria Math" panose="02040503050406030204" charset="0"/>
                                      </a:rPr>
                                      <m:t>𝑏</m:t>
                                    </m:r>
                                    <m:r>
                                      <a:rPr lang="en-US" b="1">
                                        <a:solidFill>
                                          <a:srgbClr val="FF0000"/>
                                        </a:solidFill>
                                        <a:latin typeface="Cambria Math" panose="02040503050406030204" charset="0"/>
                                      </a:rPr>
                                      <m:t>𝐱</m:t>
                                    </m:r>
                                  </m:e>
                                  <m:sub>
                                    <m:r>
                                      <a:rPr lang="en-US">
                                        <a:solidFill>
                                          <a:srgbClr val="FF0000"/>
                                        </a:solidFill>
                                        <a:latin typeface="Cambria Math" panose="02040503050406030204" charset="0"/>
                                      </a:rPr>
                                      <m:t>10</m:t>
                                    </m:r>
                                  </m:sub>
                                </m:sSub>
                                <m:r>
                                  <a:rPr lang="en-US" b="1" i="1">
                                    <a:solidFill>
                                      <a:srgbClr val="FF0000"/>
                                    </a:solidFill>
                                    <a:latin typeface="Cambria Math" panose="02040503050406030204" charset="0"/>
                                  </a:rPr>
                                  <m:t>+</m:t>
                                </m:r>
                                <m:r>
                                  <a:rPr lang="en-US" i="1">
                                    <a:solidFill>
                                      <a:srgbClr val="FF0000"/>
                                    </a:solidFill>
                                    <a:latin typeface="Cambria Math" panose="02040503050406030204" charset="0"/>
                                  </a:rPr>
                                  <m:t>𝑑</m:t>
                                </m:r>
                                <m:sSub>
                                  <m:sSubPr>
                                    <m:ctrlPr>
                                      <a:rPr lang="en-US" b="1" i="1">
                                        <a:solidFill>
                                          <a:srgbClr val="FF0000"/>
                                        </a:solidFill>
                                        <a:latin typeface="Cambria Math" panose="02040503050406030204" charset="0"/>
                                      </a:rPr>
                                    </m:ctrlPr>
                                  </m:sSubPr>
                                  <m:e>
                                    <m:r>
                                      <a:rPr lang="en-US" b="1">
                                        <a:solidFill>
                                          <a:srgbClr val="FF0000"/>
                                        </a:solidFill>
                                        <a:latin typeface="Cambria Math" panose="02040503050406030204" charset="0"/>
                                      </a:rPr>
                                      <m:t>𝐱</m:t>
                                    </m:r>
                                  </m:e>
                                  <m:sub>
                                    <m:r>
                                      <a:rPr lang="en-US">
                                        <a:solidFill>
                                          <a:srgbClr val="FF0000"/>
                                        </a:solidFill>
                                        <a:latin typeface="Cambria Math" panose="02040503050406030204" charset="0"/>
                                      </a:rPr>
                                      <m:t>20</m:t>
                                    </m:r>
                                  </m:sub>
                                </m:sSub>
                              </m:e>
                            </m:mr>
                          </m:m>
                        </m:e>
                      </m:d>
                      <m:d>
                        <m:dPr>
                          <m:begChr m:val="["/>
                          <m:endChr m:val="]"/>
                          <m:ctrlPr>
                            <a:rPr lang="en-US" altLang="zh-CN" b="1" i="1" smtClean="0">
                              <a:solidFill>
                                <a:srgbClr val="00B0F0"/>
                              </a:solidFill>
                              <a:latin typeface="Cambria Math" panose="02040503050406030204" charset="0"/>
                            </a:rPr>
                          </m:ctrlPr>
                        </m:dPr>
                        <m:e>
                          <m:m>
                            <m:mPr>
                              <m:mcs>
                                <m:mc>
                                  <m:mcPr>
                                    <m:count m:val="2"/>
                                    <m:mcJc m:val="center"/>
                                  </m:mcPr>
                                </m:mc>
                              </m:mcs>
                              <m:ctrlPr>
                                <a:rPr lang="en-US" altLang="zh-CN" b="1" i="1">
                                  <a:solidFill>
                                    <a:srgbClr val="00B0F0"/>
                                  </a:solidFill>
                                  <a:latin typeface="Cambria Math" panose="02040503050406030204" charset="0"/>
                                </a:rPr>
                              </m:ctrlPr>
                            </m:mPr>
                            <m:mr>
                              <m:e>
                                <m:box>
                                  <m:boxPr>
                                    <m:ctrlPr>
                                      <a:rPr lang="en-US" altLang="zh-CN" b="1" i="1">
                                        <a:solidFill>
                                          <a:srgbClr val="00B0F0"/>
                                        </a:solidFill>
                                        <a:latin typeface="Cambria Math" panose="02040503050406030204" charset="0"/>
                                      </a:rPr>
                                    </m:ctrlPr>
                                  </m:boxPr>
                                  <m:e>
                                    <m:f>
                                      <m:fPr>
                                        <m:ctrlPr>
                                          <a:rPr lang="en-US" altLang="zh-CN" b="1" i="1">
                                            <a:solidFill>
                                              <a:srgbClr val="00B0F0"/>
                                            </a:solidFill>
                                            <a:latin typeface="Cambria Math" panose="02040503050406030204" charset="0"/>
                                          </a:rPr>
                                        </m:ctrlPr>
                                      </m:fPr>
                                      <m:num>
                                        <m:r>
                                          <a:rPr lang="en-US" altLang="zh-CN" i="1">
                                            <a:solidFill>
                                              <a:srgbClr val="00B0F0"/>
                                            </a:solidFill>
                                            <a:latin typeface="Cambria Math" panose="02040503050406030204" charset="0"/>
                                            <a:ea typeface="Cambria Math" panose="02040503050406030204" charset="0"/>
                                          </a:rPr>
                                          <m:t>𝜕</m:t>
                                        </m:r>
                                        <m:r>
                                          <a:rPr lang="en-US" altLang="zh-CN" i="1">
                                            <a:solidFill>
                                              <a:srgbClr val="00B0F0"/>
                                            </a:solidFill>
                                            <a:latin typeface="Cambria Math" panose="02040503050406030204" charset="0"/>
                                          </a:rPr>
                                          <m:t>𝑊</m:t>
                                        </m:r>
                                      </m:num>
                                      <m:den>
                                        <m:r>
                                          <a:rPr lang="en-US" altLang="zh-CN" i="1">
                                            <a:solidFill>
                                              <a:srgbClr val="00B0F0"/>
                                            </a:solidFill>
                                            <a:latin typeface="Cambria Math" panose="02040503050406030204" charset="0"/>
                                            <a:ea typeface="Cambria Math" panose="02040503050406030204" charset="0"/>
                                          </a:rPr>
                                          <m:t>𝜕</m:t>
                                        </m:r>
                                        <m:sSub>
                                          <m:sSubPr>
                                            <m:ctrlPr>
                                              <a:rPr lang="en-US" altLang="zh-CN" i="1">
                                                <a:solidFill>
                                                  <a:srgbClr val="00B0F0"/>
                                                </a:solidFill>
                                                <a:latin typeface="Cambria Math" panose="02040503050406030204" charset="0"/>
                                                <a:ea typeface="Cambria Math" panose="02040503050406030204" charset="0"/>
                                              </a:rPr>
                                            </m:ctrlPr>
                                          </m:sSubPr>
                                          <m:e>
                                            <m:r>
                                              <m:rPr>
                                                <m:brk m:alnAt="7"/>
                                              </m:rPr>
                                              <a:rPr lang="en-US" altLang="zh-CN" i="1">
                                                <a:solidFill>
                                                  <a:srgbClr val="00B0F0"/>
                                                </a:solidFill>
                                                <a:latin typeface="Cambria Math" panose="02040503050406030204" charset="0"/>
                                                <a:ea typeface="Cambria Math" panose="02040503050406030204" charset="0"/>
                                              </a:rPr>
                                              <m:t>𝜀</m:t>
                                            </m:r>
                                          </m:e>
                                          <m:sub>
                                            <m:r>
                                              <m:rPr>
                                                <m:brk m:alnAt="7"/>
                                              </m:rPr>
                                              <a:rPr lang="en-US" altLang="zh-CN" i="1">
                                                <a:solidFill>
                                                  <a:srgbClr val="00B0F0"/>
                                                </a:solidFill>
                                                <a:latin typeface="Cambria Math" panose="02040503050406030204" charset="0"/>
                                                <a:ea typeface="Cambria Math" panose="02040503050406030204" charset="0"/>
                                              </a:rPr>
                                              <m:t>𝑢</m:t>
                                            </m:r>
                                            <m:r>
                                              <a:rPr lang="en-US" altLang="zh-CN" i="1">
                                                <a:solidFill>
                                                  <a:srgbClr val="00B0F0"/>
                                                </a:solidFill>
                                                <a:latin typeface="Cambria Math" panose="02040503050406030204" charset="0"/>
                                                <a:ea typeface="Cambria Math" panose="02040503050406030204" charset="0"/>
                                              </a:rPr>
                                              <m:t>𝑢</m:t>
                                            </m:r>
                                          </m:sub>
                                        </m:sSub>
                                      </m:den>
                                    </m:f>
                                  </m:e>
                                </m:box>
                              </m:e>
                              <m:e>
                                <m:f>
                                  <m:fPr>
                                    <m:ctrlPr>
                                      <a:rPr lang="en-US" i="1">
                                        <a:solidFill>
                                          <a:srgbClr val="00B0F0"/>
                                        </a:solidFill>
                                        <a:latin typeface="Cambria Math" panose="02040503050406030204" charset="0"/>
                                      </a:rPr>
                                    </m:ctrlPr>
                                  </m:fPr>
                                  <m:num>
                                    <m:r>
                                      <a:rPr lang="en-US" i="1">
                                        <a:solidFill>
                                          <a:srgbClr val="00B0F0"/>
                                        </a:solidFill>
                                        <a:latin typeface="Cambria Math" panose="02040503050406030204" charset="0"/>
                                      </a:rPr>
                                      <m:t>1</m:t>
                                    </m:r>
                                  </m:num>
                                  <m:den>
                                    <m:r>
                                      <a:rPr lang="en-US" i="1">
                                        <a:solidFill>
                                          <a:srgbClr val="00B0F0"/>
                                        </a:solidFill>
                                        <a:latin typeface="Cambria Math" panose="02040503050406030204" charset="0"/>
                                      </a:rPr>
                                      <m:t>2</m:t>
                                    </m:r>
                                  </m:den>
                                </m:f>
                                <m:f>
                                  <m:fPr>
                                    <m:ctrlPr>
                                      <a:rPr lang="en-US" altLang="zh-CN" b="1" i="1">
                                        <a:solidFill>
                                          <a:srgbClr val="00B0F0"/>
                                        </a:solidFill>
                                        <a:latin typeface="Cambria Math" panose="02040503050406030204" charset="0"/>
                                      </a:rPr>
                                    </m:ctrlPr>
                                  </m:fPr>
                                  <m:num>
                                    <m:r>
                                      <a:rPr lang="en-US" altLang="zh-CN" i="1">
                                        <a:solidFill>
                                          <a:srgbClr val="00B0F0"/>
                                        </a:solidFill>
                                        <a:latin typeface="Cambria Math" panose="02040503050406030204" charset="0"/>
                                        <a:ea typeface="Cambria Math" panose="02040503050406030204" charset="0"/>
                                      </a:rPr>
                                      <m:t>𝜕</m:t>
                                    </m:r>
                                    <m:r>
                                      <a:rPr lang="en-US" altLang="zh-CN" i="1">
                                        <a:solidFill>
                                          <a:srgbClr val="00B0F0"/>
                                        </a:solidFill>
                                        <a:latin typeface="Cambria Math" panose="02040503050406030204" charset="0"/>
                                      </a:rPr>
                                      <m:t>𝑊</m:t>
                                    </m:r>
                                  </m:num>
                                  <m:den>
                                    <m:r>
                                      <a:rPr lang="en-US" altLang="zh-CN" i="1">
                                        <a:solidFill>
                                          <a:srgbClr val="00B0F0"/>
                                        </a:solidFill>
                                        <a:latin typeface="Cambria Math" panose="02040503050406030204" charset="0"/>
                                        <a:ea typeface="Cambria Math" panose="02040503050406030204" charset="0"/>
                                      </a:rPr>
                                      <m:t>𝜕</m:t>
                                    </m:r>
                                    <m:sSub>
                                      <m:sSubPr>
                                        <m:ctrlPr>
                                          <a:rPr lang="en-US" altLang="zh-CN" i="1">
                                            <a:solidFill>
                                              <a:srgbClr val="00B0F0"/>
                                            </a:solidFill>
                                            <a:latin typeface="Cambria Math" panose="02040503050406030204" charset="0"/>
                                            <a:ea typeface="Cambria Math" panose="02040503050406030204" charset="0"/>
                                          </a:rPr>
                                        </m:ctrlPr>
                                      </m:sSubPr>
                                      <m:e>
                                        <m:r>
                                          <m:rPr>
                                            <m:brk m:alnAt="7"/>
                                          </m:rPr>
                                          <a:rPr lang="en-US" altLang="zh-CN" i="1">
                                            <a:solidFill>
                                              <a:srgbClr val="00B0F0"/>
                                            </a:solidFill>
                                            <a:latin typeface="Cambria Math" panose="02040503050406030204" charset="0"/>
                                            <a:ea typeface="Cambria Math" panose="02040503050406030204" charset="0"/>
                                          </a:rPr>
                                          <m:t>𝜀</m:t>
                                        </m:r>
                                      </m:e>
                                      <m:sub>
                                        <m:r>
                                          <a:rPr lang="en-US" altLang="zh-CN" i="1">
                                            <a:solidFill>
                                              <a:srgbClr val="00B0F0"/>
                                            </a:solidFill>
                                            <a:latin typeface="Cambria Math" panose="02040503050406030204" charset="0"/>
                                            <a:ea typeface="Cambria Math" panose="02040503050406030204" charset="0"/>
                                          </a:rPr>
                                          <m:t>𝑢𝑣</m:t>
                                        </m:r>
                                      </m:sub>
                                    </m:sSub>
                                  </m:den>
                                </m:f>
                              </m:e>
                            </m:mr>
                            <m:mr>
                              <m:e>
                                <m:f>
                                  <m:fPr>
                                    <m:ctrlPr>
                                      <a:rPr lang="en-US" i="1">
                                        <a:solidFill>
                                          <a:srgbClr val="00B0F0"/>
                                        </a:solidFill>
                                        <a:latin typeface="Cambria Math" panose="02040503050406030204" charset="0"/>
                                      </a:rPr>
                                    </m:ctrlPr>
                                  </m:fPr>
                                  <m:num>
                                    <m:r>
                                      <a:rPr lang="en-US" i="1">
                                        <a:solidFill>
                                          <a:srgbClr val="00B0F0"/>
                                        </a:solidFill>
                                        <a:latin typeface="Cambria Math" panose="02040503050406030204" charset="0"/>
                                      </a:rPr>
                                      <m:t>1</m:t>
                                    </m:r>
                                  </m:num>
                                  <m:den>
                                    <m:r>
                                      <a:rPr lang="en-US" i="1">
                                        <a:solidFill>
                                          <a:srgbClr val="00B0F0"/>
                                        </a:solidFill>
                                        <a:latin typeface="Cambria Math" panose="02040503050406030204" charset="0"/>
                                      </a:rPr>
                                      <m:t>2</m:t>
                                    </m:r>
                                  </m:den>
                                </m:f>
                                <m:f>
                                  <m:fPr>
                                    <m:ctrlPr>
                                      <a:rPr lang="en-US" altLang="zh-CN" b="1" i="1">
                                        <a:solidFill>
                                          <a:srgbClr val="00B0F0"/>
                                        </a:solidFill>
                                        <a:latin typeface="Cambria Math" panose="02040503050406030204" charset="0"/>
                                      </a:rPr>
                                    </m:ctrlPr>
                                  </m:fPr>
                                  <m:num>
                                    <m:r>
                                      <a:rPr lang="en-US" altLang="zh-CN" i="1">
                                        <a:solidFill>
                                          <a:srgbClr val="00B0F0"/>
                                        </a:solidFill>
                                        <a:latin typeface="Cambria Math" panose="02040503050406030204" charset="0"/>
                                        <a:ea typeface="Cambria Math" panose="02040503050406030204" charset="0"/>
                                      </a:rPr>
                                      <m:t>𝜕</m:t>
                                    </m:r>
                                    <m:r>
                                      <a:rPr lang="en-US" altLang="zh-CN" i="1">
                                        <a:solidFill>
                                          <a:srgbClr val="00B0F0"/>
                                        </a:solidFill>
                                        <a:latin typeface="Cambria Math" panose="02040503050406030204" charset="0"/>
                                      </a:rPr>
                                      <m:t>𝑊</m:t>
                                    </m:r>
                                  </m:num>
                                  <m:den>
                                    <m:r>
                                      <a:rPr lang="en-US" altLang="zh-CN" i="1">
                                        <a:solidFill>
                                          <a:srgbClr val="00B0F0"/>
                                        </a:solidFill>
                                        <a:latin typeface="Cambria Math" panose="02040503050406030204" charset="0"/>
                                        <a:ea typeface="Cambria Math" panose="02040503050406030204" charset="0"/>
                                      </a:rPr>
                                      <m:t>𝜕</m:t>
                                    </m:r>
                                    <m:sSub>
                                      <m:sSubPr>
                                        <m:ctrlPr>
                                          <a:rPr lang="en-US" altLang="zh-CN" i="1">
                                            <a:solidFill>
                                              <a:srgbClr val="00B0F0"/>
                                            </a:solidFill>
                                            <a:latin typeface="Cambria Math" panose="02040503050406030204" charset="0"/>
                                            <a:ea typeface="Cambria Math" panose="02040503050406030204" charset="0"/>
                                          </a:rPr>
                                        </m:ctrlPr>
                                      </m:sSubPr>
                                      <m:e>
                                        <m:r>
                                          <m:rPr>
                                            <m:brk m:alnAt="7"/>
                                          </m:rPr>
                                          <a:rPr lang="en-US" altLang="zh-CN" i="1">
                                            <a:solidFill>
                                              <a:srgbClr val="00B0F0"/>
                                            </a:solidFill>
                                            <a:latin typeface="Cambria Math" panose="02040503050406030204" charset="0"/>
                                            <a:ea typeface="Cambria Math" panose="02040503050406030204" charset="0"/>
                                          </a:rPr>
                                          <m:t>𝜀</m:t>
                                        </m:r>
                                      </m:e>
                                      <m:sub>
                                        <m:r>
                                          <a:rPr lang="en-US" altLang="zh-CN" i="1">
                                            <a:solidFill>
                                              <a:srgbClr val="00B0F0"/>
                                            </a:solidFill>
                                            <a:latin typeface="Cambria Math" panose="02040503050406030204" charset="0"/>
                                            <a:ea typeface="Cambria Math" panose="02040503050406030204" charset="0"/>
                                          </a:rPr>
                                          <m:t>𝑢𝑣</m:t>
                                        </m:r>
                                      </m:sub>
                                    </m:sSub>
                                  </m:den>
                                </m:f>
                              </m:e>
                              <m:e>
                                <m:f>
                                  <m:fPr>
                                    <m:ctrlPr>
                                      <a:rPr lang="en-US" altLang="zh-CN" b="1" i="1">
                                        <a:solidFill>
                                          <a:srgbClr val="00B0F0"/>
                                        </a:solidFill>
                                        <a:latin typeface="Cambria Math" panose="02040503050406030204" charset="0"/>
                                      </a:rPr>
                                    </m:ctrlPr>
                                  </m:fPr>
                                  <m:num>
                                    <m:r>
                                      <a:rPr lang="en-US" altLang="zh-CN" i="1">
                                        <a:solidFill>
                                          <a:srgbClr val="00B0F0"/>
                                        </a:solidFill>
                                        <a:latin typeface="Cambria Math" panose="02040503050406030204" charset="0"/>
                                        <a:ea typeface="Cambria Math" panose="02040503050406030204" charset="0"/>
                                      </a:rPr>
                                      <m:t>𝜕</m:t>
                                    </m:r>
                                    <m:r>
                                      <a:rPr lang="en-US" altLang="zh-CN" i="1">
                                        <a:solidFill>
                                          <a:srgbClr val="00B0F0"/>
                                        </a:solidFill>
                                        <a:latin typeface="Cambria Math" panose="02040503050406030204" charset="0"/>
                                      </a:rPr>
                                      <m:t>𝑊</m:t>
                                    </m:r>
                                  </m:num>
                                  <m:den>
                                    <m:r>
                                      <a:rPr lang="en-US" altLang="zh-CN" i="1">
                                        <a:solidFill>
                                          <a:srgbClr val="00B0F0"/>
                                        </a:solidFill>
                                        <a:latin typeface="Cambria Math" panose="02040503050406030204" charset="0"/>
                                        <a:ea typeface="Cambria Math" panose="02040503050406030204" charset="0"/>
                                      </a:rPr>
                                      <m:t>𝜕</m:t>
                                    </m:r>
                                    <m:sSub>
                                      <m:sSubPr>
                                        <m:ctrlPr>
                                          <a:rPr lang="en-US" altLang="zh-CN" i="1">
                                            <a:solidFill>
                                              <a:srgbClr val="00B0F0"/>
                                            </a:solidFill>
                                            <a:latin typeface="Cambria Math" panose="02040503050406030204" charset="0"/>
                                            <a:ea typeface="Cambria Math" panose="02040503050406030204" charset="0"/>
                                          </a:rPr>
                                        </m:ctrlPr>
                                      </m:sSubPr>
                                      <m:e>
                                        <m:r>
                                          <m:rPr>
                                            <m:brk m:alnAt="7"/>
                                          </m:rPr>
                                          <a:rPr lang="en-US" altLang="zh-CN" i="1">
                                            <a:solidFill>
                                              <a:srgbClr val="00B0F0"/>
                                            </a:solidFill>
                                            <a:latin typeface="Cambria Math" panose="02040503050406030204" charset="0"/>
                                            <a:ea typeface="Cambria Math" panose="02040503050406030204" charset="0"/>
                                          </a:rPr>
                                          <m:t>𝜀</m:t>
                                        </m:r>
                                      </m:e>
                                      <m:sub>
                                        <m:r>
                                          <a:rPr lang="en-US" altLang="zh-CN" i="1">
                                            <a:solidFill>
                                              <a:srgbClr val="00B0F0"/>
                                            </a:solidFill>
                                            <a:latin typeface="Cambria Math" panose="02040503050406030204" charset="0"/>
                                            <a:ea typeface="Cambria Math" panose="02040503050406030204" charset="0"/>
                                          </a:rPr>
                                          <m:t>𝑣𝑣</m:t>
                                        </m:r>
                                      </m:sub>
                                    </m:sSub>
                                  </m:den>
                                </m:f>
                              </m:e>
                            </m:mr>
                          </m:m>
                        </m:e>
                      </m:d>
                      <m:d>
                        <m:dPr>
                          <m:begChr m:val="["/>
                          <m:endChr m:val="]"/>
                          <m:ctrlPr>
                            <a:rPr lang="en-US" altLang="zh-CN" b="1" i="1" smtClean="0">
                              <a:latin typeface="Cambria Math" panose="02040503050406030204" charset="0"/>
                              <a:ea typeface="Cambria Math" panose="02040503050406030204" charset="0"/>
                            </a:rPr>
                          </m:ctrlPr>
                        </m:dPr>
                        <m:e>
                          <m:m>
                            <m:mPr>
                              <m:mcs>
                                <m:mc>
                                  <m:mcPr>
                                    <m:count m:val="1"/>
                                    <m:mcJc m:val="center"/>
                                  </m:mcPr>
                                </m:mc>
                              </m:mcs>
                              <m:ctrlPr>
                                <a:rPr lang="en-US" altLang="zh-CN" i="1" smtClean="0">
                                  <a:latin typeface="Cambria Math" panose="02040503050406030204" charset="0"/>
                                  <a:ea typeface="Cambria Math" panose="02040503050406030204" charset="0"/>
                                </a:rPr>
                              </m:ctrlPr>
                            </m:mPr>
                            <m:mr>
                              <m:e>
                                <m:r>
                                  <m:rPr>
                                    <m:brk m:alnAt="7"/>
                                  </m:rPr>
                                  <a:rPr lang="en-US" altLang="zh-CN" b="0" i="1" smtClean="0">
                                    <a:latin typeface="Cambria Math" panose="02040503050406030204" charset="0"/>
                                    <a:ea typeface="Cambria Math" panose="02040503050406030204" charset="0"/>
                                  </a:rPr>
                                  <m:t>𝑎</m:t>
                                </m:r>
                              </m:e>
                            </m:mr>
                            <m:mr>
                              <m:e>
                                <m:r>
                                  <a:rPr lang="en-US" altLang="zh-CN" b="0" i="1" smtClean="0">
                                    <a:latin typeface="Cambria Math" panose="02040503050406030204" charset="0"/>
                                    <a:ea typeface="Cambria Math" panose="02040503050406030204" charset="0"/>
                                  </a:rPr>
                                  <m:t>𝑏</m:t>
                                </m:r>
                              </m:e>
                            </m:mr>
                          </m:m>
                        </m:e>
                      </m:d>
                    </m:oMath>
                  </m:oMathPara>
                </a14:m>
                <a:endParaRPr lang="en-US" dirty="0"/>
              </a:p>
            </p:txBody>
          </p:sp>
        </mc:Choice>
        <mc:Fallback>
          <p:sp>
            <p:nvSpPr>
              <p:cNvPr id="20" name="Rectangle 19"/>
              <p:cNvSpPr>
                <a:spLocks noRot="1" noChangeAspect="1" noMove="1" noResize="1" noEditPoints="1" noAdjustHandles="1" noChangeArrowheads="1" noChangeShapeType="1" noTextEdit="1"/>
              </p:cNvSpPr>
              <p:nvPr>
                <p:custDataLst>
                  <p:tags r:id="rId3"/>
                </p:custDataLst>
              </p:nvPr>
            </p:nvSpPr>
            <p:spPr>
              <a:xfrm>
                <a:off x="1202656" y="3090079"/>
                <a:ext cx="5822363" cy="1279133"/>
              </a:xfrm>
              <a:prstGeom prst="rect">
                <a:avLst/>
              </a:prstGeom>
              <a:blipFill rotWithShape="1">
                <a:blip r:embed="rId4"/>
                <a:stretch>
                  <a:fillRect l="-10" t="-13" b="3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Rectangle 1"/>
              <p:cNvSpPr/>
              <p:nvPr>
                <p:custDataLst>
                  <p:tags r:id="rId5"/>
                </p:custDataLst>
              </p:nvPr>
            </p:nvSpPr>
            <p:spPr>
              <a:xfrm>
                <a:off x="421615" y="1502501"/>
                <a:ext cx="6096000" cy="726289"/>
              </a:xfrm>
              <a:prstGeom prst="rect">
                <a:avLst/>
              </a:prstGeom>
            </p:spPr>
            <p:txBody>
              <a:bodyPr>
                <a:spAutoFit/>
              </a:bodyPr>
              <a:lstStyle/>
              <a:p>
                <a14:m>
                  <m:oMathPara xmlns:m="http://schemas.openxmlformats.org/officeDocument/2006/math">
                    <m:oMathParaPr>
                      <m:jc m:val="centerGroup"/>
                    </m:oMathParaPr>
                    <m:oMath xmlns:m="http://schemas.openxmlformats.org/officeDocument/2006/math">
                      <m:sSub>
                        <m:sSubPr>
                          <m:ctrlPr>
                            <a:rPr lang="en-US" altLang="zh-CN" b="1" i="1">
                              <a:latin typeface="Cambria Math" panose="02040503050406030204" charset="0"/>
                            </a:rPr>
                          </m:ctrlPr>
                        </m:sSubPr>
                        <m:e>
                          <m:r>
                            <a:rPr lang="en-US" altLang="zh-CN" b="1">
                              <a:latin typeface="Cambria Math" panose="02040503050406030204" charset="0"/>
                            </a:rPr>
                            <m:t>𝐟</m:t>
                          </m:r>
                        </m:e>
                        <m:sub>
                          <m:r>
                            <a:rPr lang="en-US" altLang="zh-CN" i="1">
                              <a:latin typeface="Cambria Math" panose="02040503050406030204" charset="0"/>
                            </a:rPr>
                            <m:t>1</m:t>
                          </m:r>
                        </m:sub>
                      </m:sSub>
                      <m:r>
                        <a:rPr lang="en-US" altLang="zh-CN" b="1">
                          <a:latin typeface="Cambria Math" panose="02040503050406030204" charset="0"/>
                        </a:rPr>
                        <m:t>=−</m:t>
                      </m:r>
                      <m:sSup>
                        <m:sSupPr>
                          <m:ctrlPr>
                            <a:rPr lang="en-US" i="1">
                              <a:latin typeface="Cambria Math" panose="02040503050406030204" charset="0"/>
                            </a:rPr>
                          </m:ctrlPr>
                        </m:sSupPr>
                        <m:e>
                          <m:r>
                            <a:rPr lang="en-US" i="1">
                              <a:latin typeface="Cambria Math" panose="02040503050406030204" charset="0"/>
                            </a:rPr>
                            <m:t>𝐴</m:t>
                          </m:r>
                        </m:e>
                        <m:sup>
                          <m:r>
                            <m:rPr>
                              <m:sty m:val="p"/>
                            </m:rPr>
                            <a:rPr lang="en-US">
                              <a:latin typeface="Cambria Math" panose="02040503050406030204" charset="0"/>
                            </a:rPr>
                            <m:t>ref</m:t>
                          </m:r>
                        </m:sup>
                      </m:sSup>
                      <m:sSup>
                        <m:sSupPr>
                          <m:ctrlPr>
                            <a:rPr lang="en-US" altLang="zh-CN" b="1" i="1">
                              <a:latin typeface="Cambria Math" panose="02040503050406030204" charset="0"/>
                            </a:rPr>
                          </m:ctrlPr>
                        </m:sSupPr>
                        <m:e>
                          <m:d>
                            <m:dPr>
                              <m:ctrlPr>
                                <a:rPr lang="en-US" altLang="zh-CN" b="1" i="1">
                                  <a:latin typeface="Cambria Math" panose="02040503050406030204" charset="0"/>
                                </a:rPr>
                              </m:ctrlPr>
                            </m:dPr>
                            <m:e>
                              <m:f>
                                <m:fPr>
                                  <m:ctrlPr>
                                    <a:rPr lang="en-US" altLang="zh-CN" b="1" i="1">
                                      <a:latin typeface="Cambria Math" panose="02040503050406030204" charset="0"/>
                                    </a:rPr>
                                  </m:ctrlPr>
                                </m:fPr>
                                <m:num>
                                  <m:r>
                                    <a:rPr lang="en-US" altLang="zh-CN" i="1">
                                      <a:latin typeface="Cambria Math" panose="02040503050406030204" charset="0"/>
                                      <a:ea typeface="Cambria Math" panose="02040503050406030204" charset="0"/>
                                    </a:rPr>
                                    <m:t>𝜕</m:t>
                                  </m:r>
                                  <m:r>
                                    <a:rPr lang="en-US" altLang="zh-CN" i="1">
                                      <a:latin typeface="Cambria Math" panose="02040503050406030204" charset="0"/>
                                      <a:ea typeface="Cambria Math" panose="02040503050406030204" charset="0"/>
                                    </a:rPr>
                                    <m:t>𝑊</m:t>
                                  </m:r>
                                </m:num>
                                <m:den>
                                  <m:r>
                                    <a:rPr lang="en-US" altLang="zh-CN" i="1">
                                      <a:latin typeface="Cambria Math" panose="02040503050406030204" charset="0"/>
                                      <a:ea typeface="Cambria Math" panose="02040503050406030204" charset="0"/>
                                    </a:rPr>
                                    <m:t>𝜕</m:t>
                                  </m:r>
                                  <m:sSub>
                                    <m:sSubPr>
                                      <m:ctrlPr>
                                        <a:rPr lang="en-US" altLang="zh-CN" i="1">
                                          <a:latin typeface="Cambria Math" panose="02040503050406030204" charset="0"/>
                                          <a:ea typeface="Cambria Math" panose="02040503050406030204" charset="0"/>
                                        </a:rPr>
                                      </m:ctrlPr>
                                    </m:sSubPr>
                                    <m:e>
                                      <m:r>
                                        <m:rPr>
                                          <m:brk m:alnAt="7"/>
                                        </m:rPr>
                                        <a:rPr lang="en-US" altLang="zh-CN" i="1">
                                          <a:latin typeface="Cambria Math" panose="02040503050406030204" charset="0"/>
                                          <a:ea typeface="Cambria Math" panose="02040503050406030204" charset="0"/>
                                        </a:rPr>
                                        <m:t>𝜀</m:t>
                                      </m:r>
                                    </m:e>
                                    <m:sub>
                                      <m:r>
                                        <m:rPr>
                                          <m:brk m:alnAt="7"/>
                                        </m:rPr>
                                        <a:rPr lang="en-US" altLang="zh-CN" i="1">
                                          <a:latin typeface="Cambria Math" panose="02040503050406030204" charset="0"/>
                                          <a:ea typeface="Cambria Math" panose="02040503050406030204" charset="0"/>
                                        </a:rPr>
                                        <m:t>𝑢</m:t>
                                      </m:r>
                                      <m:r>
                                        <a:rPr lang="en-US" altLang="zh-CN" i="1">
                                          <a:latin typeface="Cambria Math" panose="02040503050406030204" charset="0"/>
                                          <a:ea typeface="Cambria Math" panose="02040503050406030204" charset="0"/>
                                        </a:rPr>
                                        <m:t>𝑢</m:t>
                                      </m:r>
                                    </m:sub>
                                  </m:sSub>
                                </m:den>
                              </m:f>
                              <m:box>
                                <m:boxPr>
                                  <m:ctrlPr>
                                    <a:rPr lang="en-US" altLang="zh-CN" b="1" i="1">
                                      <a:latin typeface="Cambria Math" panose="02040503050406030204" charset="0"/>
                                      <a:ea typeface="Cambria Math" panose="02040503050406030204" charset="0"/>
                                    </a:rPr>
                                  </m:ctrlPr>
                                </m:boxPr>
                                <m:e>
                                  <m:f>
                                    <m:fPr>
                                      <m:ctrlPr>
                                        <a:rPr lang="en-US" altLang="zh-CN" b="1" i="1">
                                          <a:latin typeface="Cambria Math" panose="02040503050406030204" charset="0"/>
                                          <a:ea typeface="Cambria Math" panose="02040503050406030204" charset="0"/>
                                        </a:rPr>
                                      </m:ctrlPr>
                                    </m:fPr>
                                    <m:num>
                                      <m:r>
                                        <a:rPr lang="en-US" altLang="zh-CN" i="1">
                                          <a:latin typeface="Cambria Math" panose="02040503050406030204" charset="0"/>
                                          <a:ea typeface="Cambria Math" panose="02040503050406030204" charset="0"/>
                                        </a:rPr>
                                        <m:t>𝜕</m:t>
                                      </m:r>
                                      <m:sSub>
                                        <m:sSubPr>
                                          <m:ctrlPr>
                                            <a:rPr lang="en-US" altLang="zh-CN" i="1">
                                              <a:latin typeface="Cambria Math" panose="02040503050406030204" charset="0"/>
                                              <a:ea typeface="Cambria Math" panose="02040503050406030204" charset="0"/>
                                            </a:rPr>
                                          </m:ctrlPr>
                                        </m:sSubPr>
                                        <m:e>
                                          <m:r>
                                            <m:rPr>
                                              <m:brk m:alnAt="7"/>
                                            </m:rPr>
                                            <a:rPr lang="en-US" altLang="zh-CN" i="1">
                                              <a:latin typeface="Cambria Math" panose="02040503050406030204" charset="0"/>
                                              <a:ea typeface="Cambria Math" panose="02040503050406030204" charset="0"/>
                                            </a:rPr>
                                            <m:t>𝜀</m:t>
                                          </m:r>
                                        </m:e>
                                        <m:sub>
                                          <m:r>
                                            <m:rPr>
                                              <m:brk m:alnAt="7"/>
                                            </m:rPr>
                                            <a:rPr lang="en-US" altLang="zh-CN" i="1">
                                              <a:latin typeface="Cambria Math" panose="02040503050406030204" charset="0"/>
                                              <a:ea typeface="Cambria Math" panose="02040503050406030204" charset="0"/>
                                            </a:rPr>
                                            <m:t>𝑢</m:t>
                                          </m:r>
                                          <m:r>
                                            <a:rPr lang="en-US" altLang="zh-CN" i="1">
                                              <a:latin typeface="Cambria Math" panose="02040503050406030204" charset="0"/>
                                              <a:ea typeface="Cambria Math" panose="02040503050406030204" charset="0"/>
                                            </a:rPr>
                                            <m:t>𝑢</m:t>
                                          </m:r>
                                        </m:sub>
                                      </m:sSub>
                                    </m:num>
                                    <m:den>
                                      <m:r>
                                        <a:rPr lang="en-US" altLang="zh-CN" i="1">
                                          <a:latin typeface="Cambria Math" panose="02040503050406030204" charset="0"/>
                                          <a:ea typeface="Cambria Math" panose="02040503050406030204" charset="0"/>
                                        </a:rPr>
                                        <m:t>𝜕</m:t>
                                      </m:r>
                                      <m:sSub>
                                        <m:sSubPr>
                                          <m:ctrlPr>
                                            <a:rPr lang="en-US" altLang="zh-CN" b="1" i="1">
                                              <a:latin typeface="Cambria Math" panose="02040503050406030204" charset="0"/>
                                              <a:ea typeface="Cambria Math" panose="02040503050406030204" charset="0"/>
                                            </a:rPr>
                                          </m:ctrlPr>
                                        </m:sSubPr>
                                        <m:e>
                                          <m:r>
                                            <a:rPr lang="en-US" altLang="zh-CN" b="1">
                                              <a:latin typeface="Cambria Math" panose="02040503050406030204" charset="0"/>
                                              <a:ea typeface="Cambria Math" panose="02040503050406030204" charset="0"/>
                                            </a:rPr>
                                            <m:t>𝐱</m:t>
                                          </m:r>
                                        </m:e>
                                        <m:sub>
                                          <m:r>
                                            <a:rPr lang="en-US" altLang="zh-CN" i="1">
                                              <a:latin typeface="Cambria Math" panose="02040503050406030204" charset="0"/>
                                              <a:ea typeface="Cambria Math" panose="02040503050406030204" charset="0"/>
                                            </a:rPr>
                                            <m:t>1</m:t>
                                          </m:r>
                                        </m:sub>
                                      </m:sSub>
                                    </m:den>
                                  </m:f>
                                  <m:r>
                                    <a:rPr lang="en-US" altLang="zh-CN" b="1" i="1">
                                      <a:latin typeface="Cambria Math" panose="02040503050406030204" charset="0"/>
                                      <a:ea typeface="Cambria Math" panose="02040503050406030204" charset="0"/>
                                    </a:rPr>
                                    <m:t>+</m:t>
                                  </m:r>
                                  <m:f>
                                    <m:fPr>
                                      <m:ctrlPr>
                                        <a:rPr lang="en-US" altLang="zh-CN" b="1" i="1">
                                          <a:latin typeface="Cambria Math" panose="02040503050406030204" charset="0"/>
                                        </a:rPr>
                                      </m:ctrlPr>
                                    </m:fPr>
                                    <m:num>
                                      <m:r>
                                        <a:rPr lang="en-US" altLang="zh-CN" i="1">
                                          <a:latin typeface="Cambria Math" panose="02040503050406030204" charset="0"/>
                                          <a:ea typeface="Cambria Math" panose="02040503050406030204" charset="0"/>
                                        </a:rPr>
                                        <m:t>𝜕</m:t>
                                      </m:r>
                                      <m:r>
                                        <a:rPr lang="en-US" altLang="zh-CN" i="1">
                                          <a:latin typeface="Cambria Math" panose="02040503050406030204" charset="0"/>
                                          <a:ea typeface="Cambria Math" panose="02040503050406030204" charset="0"/>
                                        </a:rPr>
                                        <m:t>𝑊</m:t>
                                      </m:r>
                                    </m:num>
                                    <m:den>
                                      <m:r>
                                        <a:rPr lang="en-US" altLang="zh-CN" i="1">
                                          <a:latin typeface="Cambria Math" panose="02040503050406030204" charset="0"/>
                                          <a:ea typeface="Cambria Math" panose="02040503050406030204" charset="0"/>
                                        </a:rPr>
                                        <m:t>𝜕</m:t>
                                      </m:r>
                                      <m:sSub>
                                        <m:sSubPr>
                                          <m:ctrlPr>
                                            <a:rPr lang="en-US" altLang="zh-CN" i="1">
                                              <a:latin typeface="Cambria Math" panose="02040503050406030204" charset="0"/>
                                              <a:ea typeface="Cambria Math" panose="02040503050406030204" charset="0"/>
                                            </a:rPr>
                                          </m:ctrlPr>
                                        </m:sSubPr>
                                        <m:e>
                                          <m:r>
                                            <m:rPr>
                                              <m:brk m:alnAt="7"/>
                                            </m:rPr>
                                            <a:rPr lang="en-US" altLang="zh-CN" i="1">
                                              <a:latin typeface="Cambria Math" panose="02040503050406030204" charset="0"/>
                                              <a:ea typeface="Cambria Math" panose="02040503050406030204" charset="0"/>
                                            </a:rPr>
                                            <m:t>𝜀</m:t>
                                          </m:r>
                                        </m:e>
                                        <m:sub>
                                          <m:r>
                                            <a:rPr lang="en-US" altLang="zh-CN" i="1">
                                              <a:latin typeface="Cambria Math" panose="02040503050406030204" charset="0"/>
                                              <a:ea typeface="Cambria Math" panose="02040503050406030204" charset="0"/>
                                            </a:rPr>
                                            <m:t>𝑣𝑣</m:t>
                                          </m:r>
                                        </m:sub>
                                      </m:sSub>
                                    </m:den>
                                  </m:f>
                                  <m:box>
                                    <m:boxPr>
                                      <m:ctrlPr>
                                        <a:rPr lang="en-US" altLang="zh-CN" b="1" i="1">
                                          <a:latin typeface="Cambria Math" panose="02040503050406030204" charset="0"/>
                                          <a:ea typeface="Cambria Math" panose="02040503050406030204" charset="0"/>
                                        </a:rPr>
                                      </m:ctrlPr>
                                    </m:boxPr>
                                    <m:e>
                                      <m:f>
                                        <m:fPr>
                                          <m:ctrlPr>
                                            <a:rPr lang="en-US" altLang="zh-CN" b="1" i="1">
                                              <a:latin typeface="Cambria Math" panose="02040503050406030204" charset="0"/>
                                              <a:ea typeface="Cambria Math" panose="02040503050406030204" charset="0"/>
                                            </a:rPr>
                                          </m:ctrlPr>
                                        </m:fPr>
                                        <m:num>
                                          <m:r>
                                            <a:rPr lang="en-US" altLang="zh-CN" i="1">
                                              <a:latin typeface="Cambria Math" panose="02040503050406030204" charset="0"/>
                                              <a:ea typeface="Cambria Math" panose="02040503050406030204" charset="0"/>
                                            </a:rPr>
                                            <m:t>𝜕</m:t>
                                          </m:r>
                                          <m:sSub>
                                            <m:sSubPr>
                                              <m:ctrlPr>
                                                <a:rPr lang="en-US" altLang="zh-CN" i="1">
                                                  <a:latin typeface="Cambria Math" panose="02040503050406030204" charset="0"/>
                                                  <a:ea typeface="Cambria Math" panose="02040503050406030204" charset="0"/>
                                                </a:rPr>
                                              </m:ctrlPr>
                                            </m:sSubPr>
                                            <m:e>
                                              <m:r>
                                                <m:rPr>
                                                  <m:brk m:alnAt="7"/>
                                                </m:rPr>
                                                <a:rPr lang="en-US" altLang="zh-CN" i="1">
                                                  <a:latin typeface="Cambria Math" panose="02040503050406030204" charset="0"/>
                                                  <a:ea typeface="Cambria Math" panose="02040503050406030204" charset="0"/>
                                                </a:rPr>
                                                <m:t>𝜀</m:t>
                                              </m:r>
                                            </m:e>
                                            <m:sub>
                                              <m:r>
                                                <a:rPr lang="en-US" altLang="zh-CN" i="1">
                                                  <a:latin typeface="Cambria Math" panose="02040503050406030204" charset="0"/>
                                                  <a:ea typeface="Cambria Math" panose="02040503050406030204" charset="0"/>
                                                </a:rPr>
                                                <m:t>𝑣𝑣</m:t>
                                              </m:r>
                                            </m:sub>
                                          </m:sSub>
                                        </m:num>
                                        <m:den>
                                          <m:r>
                                            <a:rPr lang="en-US" altLang="zh-CN" i="1">
                                              <a:latin typeface="Cambria Math" panose="02040503050406030204" charset="0"/>
                                              <a:ea typeface="Cambria Math" panose="02040503050406030204" charset="0"/>
                                            </a:rPr>
                                            <m:t>𝜕</m:t>
                                          </m:r>
                                          <m:sSub>
                                            <m:sSubPr>
                                              <m:ctrlPr>
                                                <a:rPr lang="en-US" altLang="zh-CN" b="1" i="1">
                                                  <a:latin typeface="Cambria Math" panose="02040503050406030204" charset="0"/>
                                                  <a:ea typeface="Cambria Math" panose="02040503050406030204" charset="0"/>
                                                </a:rPr>
                                              </m:ctrlPr>
                                            </m:sSubPr>
                                            <m:e>
                                              <m:r>
                                                <a:rPr lang="en-US" altLang="zh-CN" b="1">
                                                  <a:latin typeface="Cambria Math" panose="02040503050406030204" charset="0"/>
                                                  <a:ea typeface="Cambria Math" panose="02040503050406030204" charset="0"/>
                                                </a:rPr>
                                                <m:t>𝐱</m:t>
                                              </m:r>
                                            </m:e>
                                            <m:sub>
                                              <m:r>
                                                <a:rPr lang="en-US" altLang="zh-CN" i="1">
                                                  <a:latin typeface="Cambria Math" panose="02040503050406030204" charset="0"/>
                                                  <a:ea typeface="Cambria Math" panose="02040503050406030204" charset="0"/>
                                                </a:rPr>
                                                <m:t>1</m:t>
                                              </m:r>
                                            </m:sub>
                                          </m:sSub>
                                        </m:den>
                                      </m:f>
                                    </m:e>
                                  </m:box>
                                  <m:r>
                                    <a:rPr lang="en-US" altLang="zh-CN" b="1" i="1">
                                      <a:latin typeface="Cambria Math" panose="02040503050406030204" charset="0"/>
                                      <a:ea typeface="Cambria Math" panose="02040503050406030204" charset="0"/>
                                    </a:rPr>
                                    <m:t>+</m:t>
                                  </m:r>
                                  <m:f>
                                    <m:fPr>
                                      <m:ctrlPr>
                                        <a:rPr lang="en-US" altLang="zh-CN" b="1" i="1">
                                          <a:latin typeface="Cambria Math" panose="02040503050406030204" charset="0"/>
                                        </a:rPr>
                                      </m:ctrlPr>
                                    </m:fPr>
                                    <m:num>
                                      <m:r>
                                        <a:rPr lang="en-US" altLang="zh-CN" i="1">
                                          <a:latin typeface="Cambria Math" panose="02040503050406030204" charset="0"/>
                                          <a:ea typeface="Cambria Math" panose="02040503050406030204" charset="0"/>
                                        </a:rPr>
                                        <m:t>𝜕</m:t>
                                      </m:r>
                                      <m:r>
                                        <a:rPr lang="en-US" altLang="zh-CN" i="1">
                                          <a:latin typeface="Cambria Math" panose="02040503050406030204" charset="0"/>
                                          <a:ea typeface="Cambria Math" panose="02040503050406030204" charset="0"/>
                                        </a:rPr>
                                        <m:t>𝑊</m:t>
                                      </m:r>
                                    </m:num>
                                    <m:den>
                                      <m:r>
                                        <a:rPr lang="en-US" altLang="zh-CN" i="1">
                                          <a:latin typeface="Cambria Math" panose="02040503050406030204" charset="0"/>
                                          <a:ea typeface="Cambria Math" panose="02040503050406030204" charset="0"/>
                                        </a:rPr>
                                        <m:t>𝜕</m:t>
                                      </m:r>
                                      <m:sSub>
                                        <m:sSubPr>
                                          <m:ctrlPr>
                                            <a:rPr lang="en-US" altLang="zh-CN" i="1">
                                              <a:latin typeface="Cambria Math" panose="02040503050406030204" charset="0"/>
                                              <a:ea typeface="Cambria Math" panose="02040503050406030204" charset="0"/>
                                            </a:rPr>
                                          </m:ctrlPr>
                                        </m:sSubPr>
                                        <m:e>
                                          <m:r>
                                            <m:rPr>
                                              <m:brk m:alnAt="7"/>
                                            </m:rPr>
                                            <a:rPr lang="en-US" altLang="zh-CN" i="1">
                                              <a:latin typeface="Cambria Math" panose="02040503050406030204" charset="0"/>
                                              <a:ea typeface="Cambria Math" panose="02040503050406030204" charset="0"/>
                                            </a:rPr>
                                            <m:t>𝜀</m:t>
                                          </m:r>
                                        </m:e>
                                        <m:sub>
                                          <m:r>
                                            <a:rPr lang="en-US" altLang="zh-CN" i="1">
                                              <a:latin typeface="Cambria Math" panose="02040503050406030204" charset="0"/>
                                              <a:ea typeface="Cambria Math" panose="02040503050406030204" charset="0"/>
                                            </a:rPr>
                                            <m:t>𝑢𝑣</m:t>
                                          </m:r>
                                        </m:sub>
                                      </m:sSub>
                                    </m:den>
                                  </m:f>
                                  <m:box>
                                    <m:boxPr>
                                      <m:ctrlPr>
                                        <a:rPr lang="en-US" altLang="zh-CN" b="1" i="1">
                                          <a:latin typeface="Cambria Math" panose="02040503050406030204" charset="0"/>
                                          <a:ea typeface="Cambria Math" panose="02040503050406030204" charset="0"/>
                                        </a:rPr>
                                      </m:ctrlPr>
                                    </m:boxPr>
                                    <m:e>
                                      <m:f>
                                        <m:fPr>
                                          <m:ctrlPr>
                                            <a:rPr lang="en-US" altLang="zh-CN" b="1" i="1">
                                              <a:latin typeface="Cambria Math" panose="02040503050406030204" charset="0"/>
                                              <a:ea typeface="Cambria Math" panose="02040503050406030204" charset="0"/>
                                            </a:rPr>
                                          </m:ctrlPr>
                                        </m:fPr>
                                        <m:num>
                                          <m:r>
                                            <a:rPr lang="en-US" altLang="zh-CN" i="1">
                                              <a:latin typeface="Cambria Math" panose="02040503050406030204" charset="0"/>
                                              <a:ea typeface="Cambria Math" panose="02040503050406030204" charset="0"/>
                                            </a:rPr>
                                            <m:t>𝜕</m:t>
                                          </m:r>
                                          <m:sSub>
                                            <m:sSubPr>
                                              <m:ctrlPr>
                                                <a:rPr lang="en-US" altLang="zh-CN" i="1">
                                                  <a:latin typeface="Cambria Math" panose="02040503050406030204" charset="0"/>
                                                  <a:ea typeface="Cambria Math" panose="02040503050406030204" charset="0"/>
                                                </a:rPr>
                                              </m:ctrlPr>
                                            </m:sSubPr>
                                            <m:e>
                                              <m:r>
                                                <m:rPr>
                                                  <m:brk m:alnAt="7"/>
                                                </m:rPr>
                                                <a:rPr lang="en-US" altLang="zh-CN" i="1">
                                                  <a:latin typeface="Cambria Math" panose="02040503050406030204" charset="0"/>
                                                  <a:ea typeface="Cambria Math" panose="02040503050406030204" charset="0"/>
                                                </a:rPr>
                                                <m:t>𝜀</m:t>
                                              </m:r>
                                            </m:e>
                                            <m:sub>
                                              <m:r>
                                                <a:rPr lang="en-US" altLang="zh-CN" i="1">
                                                  <a:latin typeface="Cambria Math" panose="02040503050406030204" charset="0"/>
                                                  <a:ea typeface="Cambria Math" panose="02040503050406030204" charset="0"/>
                                                </a:rPr>
                                                <m:t>𝑢𝑣</m:t>
                                              </m:r>
                                            </m:sub>
                                          </m:sSub>
                                        </m:num>
                                        <m:den>
                                          <m:r>
                                            <a:rPr lang="en-US" altLang="zh-CN" i="1">
                                              <a:latin typeface="Cambria Math" panose="02040503050406030204" charset="0"/>
                                              <a:ea typeface="Cambria Math" panose="02040503050406030204" charset="0"/>
                                            </a:rPr>
                                            <m:t>𝜕</m:t>
                                          </m:r>
                                          <m:sSub>
                                            <m:sSubPr>
                                              <m:ctrlPr>
                                                <a:rPr lang="en-US" altLang="zh-CN" b="1" i="1">
                                                  <a:latin typeface="Cambria Math" panose="02040503050406030204" charset="0"/>
                                                  <a:ea typeface="Cambria Math" panose="02040503050406030204" charset="0"/>
                                                </a:rPr>
                                              </m:ctrlPr>
                                            </m:sSubPr>
                                            <m:e>
                                              <m:r>
                                                <a:rPr lang="en-US" altLang="zh-CN" b="1">
                                                  <a:latin typeface="Cambria Math" panose="02040503050406030204" charset="0"/>
                                                  <a:ea typeface="Cambria Math" panose="02040503050406030204" charset="0"/>
                                                </a:rPr>
                                                <m:t>𝐱</m:t>
                                              </m:r>
                                            </m:e>
                                            <m:sub>
                                              <m:r>
                                                <a:rPr lang="en-US" altLang="zh-CN" i="1">
                                                  <a:latin typeface="Cambria Math" panose="02040503050406030204" charset="0"/>
                                                  <a:ea typeface="Cambria Math" panose="02040503050406030204" charset="0"/>
                                                </a:rPr>
                                                <m:t>1</m:t>
                                              </m:r>
                                            </m:sub>
                                          </m:sSub>
                                        </m:den>
                                      </m:f>
                                    </m:e>
                                  </m:box>
                                </m:e>
                              </m:box>
                            </m:e>
                          </m:d>
                        </m:e>
                        <m:sup>
                          <m:r>
                            <m:rPr>
                              <m:sty m:val="p"/>
                            </m:rPr>
                            <a:rPr lang="en-US" altLang="zh-CN">
                              <a:latin typeface="Cambria Math" panose="02040503050406030204" charset="0"/>
                            </a:rPr>
                            <m:t>T</m:t>
                          </m:r>
                        </m:sup>
                      </m:sSup>
                    </m:oMath>
                  </m:oMathPara>
                </a14:m>
                <a:endParaRPr lang="en-US" dirty="0"/>
              </a:p>
            </p:txBody>
          </p:sp>
        </mc:Choice>
        <mc:Fallback>
          <p:sp>
            <p:nvSpPr>
              <p:cNvPr id="6" name="Rectangle 1"/>
              <p:cNvSpPr>
                <a:spLocks noRot="1" noChangeAspect="1" noMove="1" noResize="1" noEditPoints="1" noAdjustHandles="1" noChangeArrowheads="1" noChangeShapeType="1" noTextEdit="1"/>
              </p:cNvSpPr>
              <p:nvPr>
                <p:custDataLst>
                  <p:tags r:id="rId6"/>
                </p:custDataLst>
              </p:nvPr>
            </p:nvSpPr>
            <p:spPr>
              <a:xfrm>
                <a:off x="421615" y="1502501"/>
                <a:ext cx="6096000" cy="726289"/>
              </a:xfrm>
              <a:prstGeom prst="rect">
                <a:avLst/>
              </a:prstGeom>
              <a:blipFill rotWithShape="1">
                <a:blip r:embed="rId7"/>
                <a:stretch>
                  <a:fillRect l="-10" t="-13" r="10" b="7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Rectangle 15"/>
              <p:cNvSpPr/>
              <p:nvPr>
                <p:custDataLst>
                  <p:tags r:id="rId8"/>
                </p:custDataLst>
              </p:nvPr>
            </p:nvSpPr>
            <p:spPr>
              <a:xfrm>
                <a:off x="1204895" y="2350821"/>
                <a:ext cx="10987105" cy="665823"/>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altLang="zh-CN" b="1" smtClean="0">
                          <a:latin typeface="Cambria Math" panose="02040503050406030204" charset="0"/>
                        </a:rPr>
                        <m:t>=</m:t>
                      </m:r>
                      <m:r>
                        <a:rPr lang="en-US" altLang="zh-CN" b="1">
                          <a:latin typeface="Cambria Math" panose="02040503050406030204" charset="0"/>
                        </a:rPr>
                        <m:t>−</m:t>
                      </m:r>
                      <m:sSup>
                        <m:sSupPr>
                          <m:ctrlPr>
                            <a:rPr lang="en-US" i="1">
                              <a:latin typeface="Cambria Math" panose="02040503050406030204" charset="0"/>
                            </a:rPr>
                          </m:ctrlPr>
                        </m:sSupPr>
                        <m:e>
                          <m:r>
                            <a:rPr lang="en-US" i="1">
                              <a:latin typeface="Cambria Math" panose="02040503050406030204" charset="0"/>
                            </a:rPr>
                            <m:t>𝐴</m:t>
                          </m:r>
                        </m:e>
                        <m:sup>
                          <m:r>
                            <m:rPr>
                              <m:sty m:val="p"/>
                            </m:rPr>
                            <a:rPr lang="en-US">
                              <a:latin typeface="Cambria Math" panose="02040503050406030204" charset="0"/>
                            </a:rPr>
                            <m:t>ref</m:t>
                          </m:r>
                        </m:sup>
                      </m:sSup>
                      <m:d>
                        <m:dPr>
                          <m:ctrlPr>
                            <a:rPr lang="en-US" i="1" smtClean="0">
                              <a:latin typeface="Cambria Math" panose="02040503050406030204" charset="0"/>
                            </a:rPr>
                          </m:ctrlPr>
                        </m:dPr>
                        <m:e>
                          <m:f>
                            <m:fPr>
                              <m:ctrlPr>
                                <a:rPr lang="en-US" altLang="zh-CN" b="1" i="1">
                                  <a:latin typeface="Cambria Math" panose="02040503050406030204" charset="0"/>
                                </a:rPr>
                              </m:ctrlPr>
                            </m:fPr>
                            <m:num>
                              <m:r>
                                <a:rPr lang="en-US" altLang="zh-CN" i="1">
                                  <a:latin typeface="Cambria Math" panose="02040503050406030204" charset="0"/>
                                  <a:ea typeface="Cambria Math" panose="02040503050406030204" charset="0"/>
                                </a:rPr>
                                <m:t>𝜕</m:t>
                              </m:r>
                              <m:r>
                                <a:rPr lang="en-US" altLang="zh-CN" i="1">
                                  <a:latin typeface="Cambria Math" panose="02040503050406030204" charset="0"/>
                                  <a:ea typeface="Cambria Math" panose="02040503050406030204" charset="0"/>
                                </a:rPr>
                                <m:t>𝑊</m:t>
                              </m:r>
                            </m:num>
                            <m:den>
                              <m:r>
                                <a:rPr lang="en-US" altLang="zh-CN" i="1">
                                  <a:latin typeface="Cambria Math" panose="02040503050406030204" charset="0"/>
                                  <a:ea typeface="Cambria Math" panose="02040503050406030204" charset="0"/>
                                </a:rPr>
                                <m:t>𝜕</m:t>
                              </m:r>
                              <m:sSub>
                                <m:sSubPr>
                                  <m:ctrlPr>
                                    <a:rPr lang="en-US" altLang="zh-CN" i="1">
                                      <a:latin typeface="Cambria Math" panose="02040503050406030204" charset="0"/>
                                      <a:ea typeface="Cambria Math" panose="02040503050406030204" charset="0"/>
                                    </a:rPr>
                                  </m:ctrlPr>
                                </m:sSubPr>
                                <m:e>
                                  <m:r>
                                    <m:rPr>
                                      <m:brk m:alnAt="7"/>
                                    </m:rPr>
                                    <a:rPr lang="en-US" altLang="zh-CN" i="1">
                                      <a:latin typeface="Cambria Math" panose="02040503050406030204" charset="0"/>
                                      <a:ea typeface="Cambria Math" panose="02040503050406030204" charset="0"/>
                                    </a:rPr>
                                    <m:t>𝜀</m:t>
                                  </m:r>
                                </m:e>
                                <m:sub>
                                  <m:r>
                                    <m:rPr>
                                      <m:brk m:alnAt="7"/>
                                    </m:rPr>
                                    <a:rPr lang="en-US" altLang="zh-CN" i="1">
                                      <a:latin typeface="Cambria Math" panose="02040503050406030204" charset="0"/>
                                      <a:ea typeface="Cambria Math" panose="02040503050406030204" charset="0"/>
                                    </a:rPr>
                                    <m:t>𝑢</m:t>
                                  </m:r>
                                  <m:r>
                                    <a:rPr lang="en-US" altLang="zh-CN" i="1">
                                      <a:latin typeface="Cambria Math" panose="02040503050406030204" charset="0"/>
                                      <a:ea typeface="Cambria Math" panose="02040503050406030204" charset="0"/>
                                    </a:rPr>
                                    <m:t>𝑢</m:t>
                                  </m:r>
                                </m:sub>
                              </m:sSub>
                            </m:den>
                          </m:f>
                          <m:r>
                            <m:rPr>
                              <m:nor/>
                            </m:rPr>
                            <a:rPr lang="en-US" altLang="zh-CN" b="1" dirty="0">
                              <a:latin typeface="Cambria Math" panose="02040503050406030204" charset="0"/>
                              <a:ea typeface="Cambria Math" panose="02040503050406030204" charset="0"/>
                            </a:rPr>
                            <m:t> </m:t>
                          </m:r>
                          <m:box>
                            <m:boxPr>
                              <m:ctrlPr>
                                <a:rPr lang="en-US" altLang="zh-CN" b="1" i="1">
                                  <a:latin typeface="Cambria Math" panose="02040503050406030204" charset="0"/>
                                  <a:ea typeface="Cambria Math" panose="02040503050406030204" charset="0"/>
                                </a:rPr>
                              </m:ctrlPr>
                            </m:boxPr>
                            <m:e>
                              <m:r>
                                <a:rPr lang="en-US" i="1">
                                  <a:latin typeface="Cambria Math" panose="02040503050406030204" charset="0"/>
                                </a:rPr>
                                <m:t>𝑎</m:t>
                              </m:r>
                            </m:e>
                          </m:box>
                          <m:sSup>
                            <m:sSupPr>
                              <m:ctrlPr>
                                <a:rPr lang="en-US" b="1" i="1">
                                  <a:latin typeface="Cambria Math" panose="02040503050406030204" charset="0"/>
                                </a:rPr>
                              </m:ctrlPr>
                            </m:sSupPr>
                            <m:e>
                              <m:d>
                                <m:dPr>
                                  <m:ctrlPr>
                                    <a:rPr lang="en-US" i="1">
                                      <a:latin typeface="Cambria Math" panose="02040503050406030204" charset="0"/>
                                    </a:rPr>
                                  </m:ctrlPr>
                                </m:dPr>
                                <m:e>
                                  <m:sSub>
                                    <m:sSubPr>
                                      <m:ctrlPr>
                                        <a:rPr lang="en-US" b="1" i="1">
                                          <a:latin typeface="Cambria Math" panose="02040503050406030204" charset="0"/>
                                        </a:rPr>
                                      </m:ctrlPr>
                                    </m:sSubPr>
                                    <m:e>
                                      <m:r>
                                        <a:rPr lang="en-US" i="1">
                                          <a:latin typeface="Cambria Math" panose="02040503050406030204" charset="0"/>
                                        </a:rPr>
                                        <m:t>𝑎</m:t>
                                      </m:r>
                                      <m:r>
                                        <a:rPr lang="en-US" b="1">
                                          <a:latin typeface="Cambria Math" panose="02040503050406030204" charset="0"/>
                                        </a:rPr>
                                        <m:t>𝐱</m:t>
                                      </m:r>
                                    </m:e>
                                    <m:sub>
                                      <m:r>
                                        <a:rPr lang="en-US">
                                          <a:latin typeface="Cambria Math" panose="02040503050406030204" charset="0"/>
                                        </a:rPr>
                                        <m:t>10</m:t>
                                      </m:r>
                                    </m:sub>
                                  </m:sSub>
                                  <m:r>
                                    <a:rPr lang="en-US" b="1" i="1">
                                      <a:latin typeface="Cambria Math" panose="02040503050406030204" charset="0"/>
                                    </a:rPr>
                                    <m:t>+</m:t>
                                  </m:r>
                                  <m:r>
                                    <a:rPr lang="en-US" i="1">
                                      <a:latin typeface="Cambria Math" panose="02040503050406030204" charset="0"/>
                                    </a:rPr>
                                    <m:t>𝑐</m:t>
                                  </m:r>
                                  <m:sSub>
                                    <m:sSubPr>
                                      <m:ctrlPr>
                                        <a:rPr lang="en-US" b="1" i="1">
                                          <a:latin typeface="Cambria Math" panose="02040503050406030204" charset="0"/>
                                        </a:rPr>
                                      </m:ctrlPr>
                                    </m:sSubPr>
                                    <m:e>
                                      <m:r>
                                        <a:rPr lang="en-US" b="1">
                                          <a:latin typeface="Cambria Math" panose="02040503050406030204" charset="0"/>
                                        </a:rPr>
                                        <m:t>𝐱</m:t>
                                      </m:r>
                                    </m:e>
                                    <m:sub>
                                      <m:r>
                                        <a:rPr lang="en-US">
                                          <a:latin typeface="Cambria Math" panose="02040503050406030204" charset="0"/>
                                        </a:rPr>
                                        <m:t>20</m:t>
                                      </m:r>
                                    </m:sub>
                                  </m:sSub>
                                </m:e>
                              </m:d>
                            </m:e>
                            <m:sup>
                              <m:r>
                                <m:rPr>
                                  <m:sty m:val="p"/>
                                </m:rPr>
                                <a:rPr lang="en-US">
                                  <a:latin typeface="Cambria Math" panose="02040503050406030204" charset="0"/>
                                </a:rPr>
                                <m:t>T</m:t>
                              </m:r>
                            </m:sup>
                          </m:sSup>
                          <m:r>
                            <a:rPr lang="en-US" b="0" i="1" smtClean="0">
                              <a:latin typeface="Cambria Math" panose="02040503050406030204" charset="0"/>
                            </a:rPr>
                            <m:t>+</m:t>
                          </m:r>
                          <m:f>
                            <m:fPr>
                              <m:ctrlPr>
                                <a:rPr lang="en-US" altLang="zh-CN" b="1" i="1">
                                  <a:latin typeface="Cambria Math" panose="02040503050406030204" charset="0"/>
                                </a:rPr>
                              </m:ctrlPr>
                            </m:fPr>
                            <m:num>
                              <m:r>
                                <a:rPr lang="en-US" altLang="zh-CN" i="1">
                                  <a:latin typeface="Cambria Math" panose="02040503050406030204" charset="0"/>
                                  <a:ea typeface="Cambria Math" panose="02040503050406030204" charset="0"/>
                                </a:rPr>
                                <m:t>𝜕</m:t>
                              </m:r>
                              <m:r>
                                <a:rPr lang="en-US" altLang="zh-CN" i="1">
                                  <a:latin typeface="Cambria Math" panose="02040503050406030204" charset="0"/>
                                  <a:ea typeface="Cambria Math" panose="02040503050406030204" charset="0"/>
                                </a:rPr>
                                <m:t>𝑊</m:t>
                              </m:r>
                            </m:num>
                            <m:den>
                              <m:r>
                                <a:rPr lang="en-US" altLang="zh-CN" i="1">
                                  <a:latin typeface="Cambria Math" panose="02040503050406030204" charset="0"/>
                                  <a:ea typeface="Cambria Math" panose="02040503050406030204" charset="0"/>
                                </a:rPr>
                                <m:t>𝜕</m:t>
                              </m:r>
                              <m:sSub>
                                <m:sSubPr>
                                  <m:ctrlPr>
                                    <a:rPr lang="en-US" altLang="zh-CN" i="1">
                                      <a:latin typeface="Cambria Math" panose="02040503050406030204" charset="0"/>
                                      <a:ea typeface="Cambria Math" panose="02040503050406030204" charset="0"/>
                                    </a:rPr>
                                  </m:ctrlPr>
                                </m:sSubPr>
                                <m:e>
                                  <m:r>
                                    <m:rPr>
                                      <m:brk m:alnAt="7"/>
                                    </m:rPr>
                                    <a:rPr lang="en-US" altLang="zh-CN" i="1">
                                      <a:latin typeface="Cambria Math" panose="02040503050406030204" charset="0"/>
                                      <a:ea typeface="Cambria Math" panose="02040503050406030204" charset="0"/>
                                    </a:rPr>
                                    <m:t>𝜀</m:t>
                                  </m:r>
                                </m:e>
                                <m:sub>
                                  <m:r>
                                    <a:rPr lang="en-US" altLang="zh-CN" i="1">
                                      <a:latin typeface="Cambria Math" panose="02040503050406030204" charset="0"/>
                                      <a:ea typeface="Cambria Math" panose="02040503050406030204" charset="0"/>
                                    </a:rPr>
                                    <m:t>𝑣𝑣</m:t>
                                  </m:r>
                                </m:sub>
                              </m:sSub>
                            </m:den>
                          </m:f>
                          <m:box>
                            <m:boxPr>
                              <m:ctrlPr>
                                <a:rPr lang="en-US" altLang="zh-CN" b="1" i="1">
                                  <a:latin typeface="Cambria Math" panose="02040503050406030204" charset="0"/>
                                  <a:ea typeface="Cambria Math" panose="02040503050406030204" charset="0"/>
                                </a:rPr>
                              </m:ctrlPr>
                            </m:boxPr>
                            <m:e>
                              <m:r>
                                <a:rPr lang="en-US" altLang="zh-CN" i="1">
                                  <a:latin typeface="Cambria Math" panose="02040503050406030204" charset="0"/>
                                  <a:ea typeface="Cambria Math" panose="02040503050406030204" charset="0"/>
                                </a:rPr>
                                <m:t>𝑏</m:t>
                              </m:r>
                            </m:e>
                          </m:box>
                          <m:sSup>
                            <m:sSupPr>
                              <m:ctrlPr>
                                <a:rPr lang="en-US" b="1" i="1">
                                  <a:latin typeface="Cambria Math" panose="02040503050406030204" charset="0"/>
                                </a:rPr>
                              </m:ctrlPr>
                            </m:sSupPr>
                            <m:e>
                              <m:d>
                                <m:dPr>
                                  <m:ctrlPr>
                                    <a:rPr lang="en-US" i="1">
                                      <a:latin typeface="Cambria Math" panose="02040503050406030204" charset="0"/>
                                    </a:rPr>
                                  </m:ctrlPr>
                                </m:dPr>
                                <m:e>
                                  <m:sSub>
                                    <m:sSubPr>
                                      <m:ctrlPr>
                                        <a:rPr lang="en-US" b="1" i="1">
                                          <a:latin typeface="Cambria Math" panose="02040503050406030204" charset="0"/>
                                        </a:rPr>
                                      </m:ctrlPr>
                                    </m:sSubPr>
                                    <m:e>
                                      <m:r>
                                        <a:rPr lang="en-US" i="1">
                                          <a:latin typeface="Cambria Math" panose="02040503050406030204" charset="0"/>
                                        </a:rPr>
                                        <m:t>𝑏</m:t>
                                      </m:r>
                                      <m:r>
                                        <a:rPr lang="en-US" b="1">
                                          <a:latin typeface="Cambria Math" panose="02040503050406030204" charset="0"/>
                                        </a:rPr>
                                        <m:t>𝐱</m:t>
                                      </m:r>
                                    </m:e>
                                    <m:sub>
                                      <m:r>
                                        <a:rPr lang="en-US">
                                          <a:latin typeface="Cambria Math" panose="02040503050406030204" charset="0"/>
                                        </a:rPr>
                                        <m:t>10</m:t>
                                      </m:r>
                                    </m:sub>
                                  </m:sSub>
                                  <m:r>
                                    <a:rPr lang="en-US" b="1" i="1">
                                      <a:latin typeface="Cambria Math" panose="02040503050406030204" charset="0"/>
                                    </a:rPr>
                                    <m:t>+</m:t>
                                  </m:r>
                                  <m:r>
                                    <a:rPr lang="en-US" i="1">
                                      <a:latin typeface="Cambria Math" panose="02040503050406030204" charset="0"/>
                                    </a:rPr>
                                    <m:t>𝑑</m:t>
                                  </m:r>
                                  <m:sSub>
                                    <m:sSubPr>
                                      <m:ctrlPr>
                                        <a:rPr lang="en-US" b="1" i="1">
                                          <a:latin typeface="Cambria Math" panose="02040503050406030204" charset="0"/>
                                        </a:rPr>
                                      </m:ctrlPr>
                                    </m:sSubPr>
                                    <m:e>
                                      <m:r>
                                        <a:rPr lang="en-US" b="1">
                                          <a:latin typeface="Cambria Math" panose="02040503050406030204" charset="0"/>
                                        </a:rPr>
                                        <m:t>𝐱</m:t>
                                      </m:r>
                                    </m:e>
                                    <m:sub>
                                      <m:r>
                                        <a:rPr lang="en-US">
                                          <a:latin typeface="Cambria Math" panose="02040503050406030204" charset="0"/>
                                        </a:rPr>
                                        <m:t>20</m:t>
                                      </m:r>
                                    </m:sub>
                                  </m:sSub>
                                </m:e>
                              </m:d>
                            </m:e>
                            <m:sup>
                              <m:r>
                                <m:rPr>
                                  <m:sty m:val="p"/>
                                </m:rPr>
                                <a:rPr lang="en-US">
                                  <a:latin typeface="Cambria Math" panose="02040503050406030204" charset="0"/>
                                </a:rPr>
                                <m:t>T</m:t>
                              </m:r>
                            </m:sup>
                          </m:sSup>
                          <m:r>
                            <a:rPr lang="en-US" b="0" i="1" smtClean="0">
                              <a:latin typeface="Cambria Math" panose="02040503050406030204" charset="0"/>
                            </a:rPr>
                            <m:t>+</m:t>
                          </m:r>
                          <m:f>
                            <m:fPr>
                              <m:ctrlPr>
                                <a:rPr lang="en-US" altLang="zh-CN" b="1" i="1">
                                  <a:latin typeface="Cambria Math" panose="02040503050406030204" charset="0"/>
                                </a:rPr>
                              </m:ctrlPr>
                            </m:fPr>
                            <m:num>
                              <m:r>
                                <a:rPr lang="en-US" altLang="zh-CN" i="1">
                                  <a:latin typeface="Cambria Math" panose="02040503050406030204" charset="0"/>
                                  <a:ea typeface="Cambria Math" panose="02040503050406030204" charset="0"/>
                                </a:rPr>
                                <m:t>𝜕</m:t>
                              </m:r>
                              <m:r>
                                <a:rPr lang="en-US" altLang="zh-CN" i="1">
                                  <a:latin typeface="Cambria Math" panose="02040503050406030204" charset="0"/>
                                  <a:ea typeface="Cambria Math" panose="02040503050406030204" charset="0"/>
                                </a:rPr>
                                <m:t>𝑊</m:t>
                              </m:r>
                            </m:num>
                            <m:den>
                              <m:r>
                                <a:rPr lang="en-US" altLang="zh-CN" i="1">
                                  <a:latin typeface="Cambria Math" panose="02040503050406030204" charset="0"/>
                                  <a:ea typeface="Cambria Math" panose="02040503050406030204" charset="0"/>
                                </a:rPr>
                                <m:t>𝜕</m:t>
                              </m:r>
                              <m:sSub>
                                <m:sSubPr>
                                  <m:ctrlPr>
                                    <a:rPr lang="en-US" altLang="zh-CN" i="1">
                                      <a:latin typeface="Cambria Math" panose="02040503050406030204" charset="0"/>
                                      <a:ea typeface="Cambria Math" panose="02040503050406030204" charset="0"/>
                                    </a:rPr>
                                  </m:ctrlPr>
                                </m:sSubPr>
                                <m:e>
                                  <m:r>
                                    <m:rPr>
                                      <m:brk m:alnAt="7"/>
                                    </m:rPr>
                                    <a:rPr lang="en-US" altLang="zh-CN" i="1">
                                      <a:latin typeface="Cambria Math" panose="02040503050406030204" charset="0"/>
                                      <a:ea typeface="Cambria Math" panose="02040503050406030204" charset="0"/>
                                    </a:rPr>
                                    <m:t>𝜀</m:t>
                                  </m:r>
                                </m:e>
                                <m:sub>
                                  <m:r>
                                    <a:rPr lang="en-US" altLang="zh-CN" i="1">
                                      <a:latin typeface="Cambria Math" panose="02040503050406030204" charset="0"/>
                                      <a:ea typeface="Cambria Math" panose="02040503050406030204" charset="0"/>
                                    </a:rPr>
                                    <m:t>𝑢𝑣</m:t>
                                  </m:r>
                                </m:sub>
                              </m:sSub>
                            </m:den>
                          </m:f>
                          <m:f>
                            <m:fPr>
                              <m:ctrlPr>
                                <a:rPr lang="en-US" i="1">
                                  <a:latin typeface="Cambria Math" panose="02040503050406030204" charset="0"/>
                                </a:rPr>
                              </m:ctrlPr>
                            </m:fPr>
                            <m:num>
                              <m:r>
                                <a:rPr lang="en-US" i="1">
                                  <a:latin typeface="Cambria Math" panose="02040503050406030204" charset="0"/>
                                </a:rPr>
                                <m:t>1</m:t>
                              </m:r>
                            </m:num>
                            <m:den>
                              <m:r>
                                <a:rPr lang="en-US" i="1">
                                  <a:latin typeface="Cambria Math" panose="02040503050406030204" charset="0"/>
                                </a:rPr>
                                <m:t>2</m:t>
                              </m:r>
                            </m:den>
                          </m:f>
                          <m:box>
                            <m:boxPr>
                              <m:ctrlPr>
                                <a:rPr lang="en-US" altLang="zh-CN" b="1" i="1">
                                  <a:latin typeface="Cambria Math" panose="02040503050406030204" charset="0"/>
                                  <a:ea typeface="Cambria Math" panose="02040503050406030204" charset="0"/>
                                </a:rPr>
                              </m:ctrlPr>
                            </m:boxPr>
                            <m:e>
                              <m:r>
                                <a:rPr lang="en-US" altLang="zh-CN" i="1">
                                  <a:latin typeface="Cambria Math" panose="02040503050406030204" charset="0"/>
                                  <a:ea typeface="Cambria Math" panose="02040503050406030204" charset="0"/>
                                </a:rPr>
                                <m:t>𝑎</m:t>
                              </m:r>
                            </m:e>
                          </m:box>
                          <m:sSup>
                            <m:sSupPr>
                              <m:ctrlPr>
                                <a:rPr lang="en-US" b="1" i="1">
                                  <a:latin typeface="Cambria Math" panose="02040503050406030204" charset="0"/>
                                </a:rPr>
                              </m:ctrlPr>
                            </m:sSupPr>
                            <m:e>
                              <m:d>
                                <m:dPr>
                                  <m:ctrlPr>
                                    <a:rPr lang="en-US" i="1">
                                      <a:latin typeface="Cambria Math" panose="02040503050406030204" charset="0"/>
                                    </a:rPr>
                                  </m:ctrlPr>
                                </m:dPr>
                                <m:e>
                                  <m:sSub>
                                    <m:sSubPr>
                                      <m:ctrlPr>
                                        <a:rPr lang="en-US" b="1" i="1">
                                          <a:latin typeface="Cambria Math" panose="02040503050406030204" charset="0"/>
                                        </a:rPr>
                                      </m:ctrlPr>
                                    </m:sSubPr>
                                    <m:e>
                                      <m:r>
                                        <a:rPr lang="en-US" i="1">
                                          <a:latin typeface="Cambria Math" panose="02040503050406030204" charset="0"/>
                                        </a:rPr>
                                        <m:t>𝑏</m:t>
                                      </m:r>
                                      <m:r>
                                        <a:rPr lang="en-US" b="1">
                                          <a:latin typeface="Cambria Math" panose="02040503050406030204" charset="0"/>
                                        </a:rPr>
                                        <m:t>𝐱</m:t>
                                      </m:r>
                                    </m:e>
                                    <m:sub>
                                      <m:r>
                                        <a:rPr lang="en-US">
                                          <a:latin typeface="Cambria Math" panose="02040503050406030204" charset="0"/>
                                        </a:rPr>
                                        <m:t>10</m:t>
                                      </m:r>
                                    </m:sub>
                                  </m:sSub>
                                  <m:r>
                                    <a:rPr lang="en-US" b="1" i="1">
                                      <a:latin typeface="Cambria Math" panose="02040503050406030204" charset="0"/>
                                    </a:rPr>
                                    <m:t>+</m:t>
                                  </m:r>
                                  <m:r>
                                    <a:rPr lang="en-US" i="1">
                                      <a:latin typeface="Cambria Math" panose="02040503050406030204" charset="0"/>
                                    </a:rPr>
                                    <m:t>𝑑</m:t>
                                  </m:r>
                                  <m:sSub>
                                    <m:sSubPr>
                                      <m:ctrlPr>
                                        <a:rPr lang="en-US" b="1" i="1">
                                          <a:latin typeface="Cambria Math" panose="02040503050406030204" charset="0"/>
                                        </a:rPr>
                                      </m:ctrlPr>
                                    </m:sSubPr>
                                    <m:e>
                                      <m:r>
                                        <a:rPr lang="en-US" b="1">
                                          <a:latin typeface="Cambria Math" panose="02040503050406030204" charset="0"/>
                                        </a:rPr>
                                        <m:t>𝐱</m:t>
                                      </m:r>
                                    </m:e>
                                    <m:sub>
                                      <m:r>
                                        <a:rPr lang="en-US">
                                          <a:latin typeface="Cambria Math" panose="02040503050406030204" charset="0"/>
                                        </a:rPr>
                                        <m:t>20</m:t>
                                      </m:r>
                                    </m:sub>
                                  </m:sSub>
                                </m:e>
                              </m:d>
                            </m:e>
                            <m:sup>
                              <m:r>
                                <m:rPr>
                                  <m:sty m:val="p"/>
                                </m:rPr>
                                <a:rPr lang="en-US">
                                  <a:latin typeface="Cambria Math" panose="02040503050406030204" charset="0"/>
                                </a:rPr>
                                <m:t>T</m:t>
                              </m:r>
                            </m:sup>
                          </m:sSup>
                          <m:r>
                            <a:rPr lang="en-US" b="1" i="1">
                              <a:latin typeface="Cambria Math" panose="02040503050406030204" charset="0"/>
                            </a:rPr>
                            <m:t>+</m:t>
                          </m:r>
                          <m:f>
                            <m:fPr>
                              <m:ctrlPr>
                                <a:rPr lang="en-US" altLang="zh-CN" b="1" i="1">
                                  <a:latin typeface="Cambria Math" panose="02040503050406030204" charset="0"/>
                                </a:rPr>
                              </m:ctrlPr>
                            </m:fPr>
                            <m:num>
                              <m:r>
                                <a:rPr lang="en-US" altLang="zh-CN" i="1">
                                  <a:latin typeface="Cambria Math" panose="02040503050406030204" charset="0"/>
                                  <a:ea typeface="Cambria Math" panose="02040503050406030204" charset="0"/>
                                </a:rPr>
                                <m:t>𝜕</m:t>
                              </m:r>
                              <m:r>
                                <a:rPr lang="en-US" altLang="zh-CN" i="1">
                                  <a:latin typeface="Cambria Math" panose="02040503050406030204" charset="0"/>
                                  <a:ea typeface="Cambria Math" panose="02040503050406030204" charset="0"/>
                                </a:rPr>
                                <m:t>𝑊</m:t>
                              </m:r>
                            </m:num>
                            <m:den>
                              <m:r>
                                <a:rPr lang="en-US" altLang="zh-CN" i="1">
                                  <a:latin typeface="Cambria Math" panose="02040503050406030204" charset="0"/>
                                  <a:ea typeface="Cambria Math" panose="02040503050406030204" charset="0"/>
                                </a:rPr>
                                <m:t>𝜕</m:t>
                              </m:r>
                              <m:sSub>
                                <m:sSubPr>
                                  <m:ctrlPr>
                                    <a:rPr lang="en-US" altLang="zh-CN" i="1">
                                      <a:latin typeface="Cambria Math" panose="02040503050406030204" charset="0"/>
                                      <a:ea typeface="Cambria Math" panose="02040503050406030204" charset="0"/>
                                    </a:rPr>
                                  </m:ctrlPr>
                                </m:sSubPr>
                                <m:e>
                                  <m:r>
                                    <m:rPr>
                                      <m:brk m:alnAt="7"/>
                                    </m:rPr>
                                    <a:rPr lang="en-US" altLang="zh-CN" i="1">
                                      <a:latin typeface="Cambria Math" panose="02040503050406030204" charset="0"/>
                                      <a:ea typeface="Cambria Math" panose="02040503050406030204" charset="0"/>
                                    </a:rPr>
                                    <m:t>𝜀</m:t>
                                  </m:r>
                                </m:e>
                                <m:sub>
                                  <m:r>
                                    <a:rPr lang="en-US" altLang="zh-CN" i="1">
                                      <a:latin typeface="Cambria Math" panose="02040503050406030204" charset="0"/>
                                      <a:ea typeface="Cambria Math" panose="02040503050406030204" charset="0"/>
                                    </a:rPr>
                                    <m:t>𝑢𝑣</m:t>
                                  </m:r>
                                </m:sub>
                              </m:sSub>
                            </m:den>
                          </m:f>
                          <m:f>
                            <m:fPr>
                              <m:ctrlPr>
                                <a:rPr lang="en-US" i="1">
                                  <a:latin typeface="Cambria Math" panose="02040503050406030204" charset="0"/>
                                </a:rPr>
                              </m:ctrlPr>
                            </m:fPr>
                            <m:num>
                              <m:r>
                                <a:rPr lang="en-US" i="1">
                                  <a:latin typeface="Cambria Math" panose="02040503050406030204" charset="0"/>
                                </a:rPr>
                                <m:t>1</m:t>
                              </m:r>
                            </m:num>
                            <m:den>
                              <m:r>
                                <a:rPr lang="en-US" i="1">
                                  <a:latin typeface="Cambria Math" panose="02040503050406030204" charset="0"/>
                                </a:rPr>
                                <m:t>2</m:t>
                              </m:r>
                            </m:den>
                          </m:f>
                          <m:r>
                            <m:rPr>
                              <m:nor/>
                            </m:rPr>
                            <a:rPr lang="en-US" altLang="zh-CN" b="1" dirty="0">
                              <a:latin typeface="Cambria Math" panose="02040503050406030204" charset="0"/>
                              <a:ea typeface="Cambria Math" panose="02040503050406030204" charset="0"/>
                            </a:rPr>
                            <m:t> </m:t>
                          </m:r>
                          <m:box>
                            <m:boxPr>
                              <m:ctrlPr>
                                <a:rPr lang="en-US" altLang="zh-CN" b="1" i="1">
                                  <a:latin typeface="Cambria Math" panose="02040503050406030204" charset="0"/>
                                  <a:ea typeface="Cambria Math" panose="02040503050406030204" charset="0"/>
                                </a:rPr>
                              </m:ctrlPr>
                            </m:boxPr>
                            <m:e>
                              <m:r>
                                <a:rPr lang="en-US" altLang="zh-CN" i="1">
                                  <a:latin typeface="Cambria Math" panose="02040503050406030204" charset="0"/>
                                  <a:ea typeface="Cambria Math" panose="02040503050406030204" charset="0"/>
                                </a:rPr>
                                <m:t>𝑏</m:t>
                              </m:r>
                            </m:e>
                          </m:box>
                          <m:sSup>
                            <m:sSupPr>
                              <m:ctrlPr>
                                <a:rPr lang="en-US" b="1" i="1">
                                  <a:latin typeface="Cambria Math" panose="02040503050406030204" charset="0"/>
                                </a:rPr>
                              </m:ctrlPr>
                            </m:sSupPr>
                            <m:e>
                              <m:d>
                                <m:dPr>
                                  <m:ctrlPr>
                                    <a:rPr lang="en-US" i="1">
                                      <a:latin typeface="Cambria Math" panose="02040503050406030204" charset="0"/>
                                    </a:rPr>
                                  </m:ctrlPr>
                                </m:dPr>
                                <m:e>
                                  <m:sSub>
                                    <m:sSubPr>
                                      <m:ctrlPr>
                                        <a:rPr lang="en-US" b="1" i="1">
                                          <a:latin typeface="Cambria Math" panose="02040503050406030204" charset="0"/>
                                        </a:rPr>
                                      </m:ctrlPr>
                                    </m:sSubPr>
                                    <m:e>
                                      <m:r>
                                        <a:rPr lang="en-US" i="1">
                                          <a:latin typeface="Cambria Math" panose="02040503050406030204" charset="0"/>
                                        </a:rPr>
                                        <m:t>𝑎</m:t>
                                      </m:r>
                                      <m:r>
                                        <a:rPr lang="en-US" b="1">
                                          <a:latin typeface="Cambria Math" panose="02040503050406030204" charset="0"/>
                                        </a:rPr>
                                        <m:t>𝐱</m:t>
                                      </m:r>
                                    </m:e>
                                    <m:sub>
                                      <m:r>
                                        <a:rPr lang="en-US">
                                          <a:latin typeface="Cambria Math" panose="02040503050406030204" charset="0"/>
                                        </a:rPr>
                                        <m:t>10</m:t>
                                      </m:r>
                                    </m:sub>
                                  </m:sSub>
                                  <m:r>
                                    <a:rPr lang="en-US" b="1" i="1">
                                      <a:latin typeface="Cambria Math" panose="02040503050406030204" charset="0"/>
                                    </a:rPr>
                                    <m:t>+</m:t>
                                  </m:r>
                                  <m:r>
                                    <a:rPr lang="en-US" i="1">
                                      <a:latin typeface="Cambria Math" panose="02040503050406030204" charset="0"/>
                                    </a:rPr>
                                    <m:t>𝑐</m:t>
                                  </m:r>
                                  <m:sSub>
                                    <m:sSubPr>
                                      <m:ctrlPr>
                                        <a:rPr lang="en-US" b="1" i="1">
                                          <a:latin typeface="Cambria Math" panose="02040503050406030204" charset="0"/>
                                        </a:rPr>
                                      </m:ctrlPr>
                                    </m:sSubPr>
                                    <m:e>
                                      <m:r>
                                        <a:rPr lang="en-US" b="1">
                                          <a:latin typeface="Cambria Math" panose="02040503050406030204" charset="0"/>
                                        </a:rPr>
                                        <m:t>𝐱</m:t>
                                      </m:r>
                                    </m:e>
                                    <m:sub>
                                      <m:r>
                                        <a:rPr lang="en-US">
                                          <a:latin typeface="Cambria Math" panose="02040503050406030204" charset="0"/>
                                        </a:rPr>
                                        <m:t>20</m:t>
                                      </m:r>
                                    </m:sub>
                                  </m:sSub>
                                </m:e>
                              </m:d>
                            </m:e>
                            <m:sup>
                              <m:r>
                                <m:rPr>
                                  <m:sty m:val="p"/>
                                </m:rPr>
                                <a:rPr lang="en-US">
                                  <a:latin typeface="Cambria Math" panose="02040503050406030204" charset="0"/>
                                </a:rPr>
                                <m:t>T</m:t>
                              </m:r>
                            </m:sup>
                          </m:sSup>
                        </m:e>
                      </m:d>
                    </m:oMath>
                  </m:oMathPara>
                </a14:m>
                <a:endParaRPr lang="en-US" dirty="0"/>
              </a:p>
            </p:txBody>
          </p:sp>
        </mc:Choice>
        <mc:Fallback>
          <p:sp>
            <p:nvSpPr>
              <p:cNvPr id="16" name="Rectangle 15"/>
              <p:cNvSpPr>
                <a:spLocks noRot="1" noChangeAspect="1" noMove="1" noResize="1" noEditPoints="1" noAdjustHandles="1" noChangeArrowheads="1" noChangeShapeType="1" noTextEdit="1"/>
              </p:cNvSpPr>
              <p:nvPr>
                <p:custDataLst>
                  <p:tags r:id="rId9"/>
                </p:custDataLst>
              </p:nvPr>
            </p:nvSpPr>
            <p:spPr>
              <a:xfrm>
                <a:off x="1204895" y="2350821"/>
                <a:ext cx="10987105" cy="665823"/>
              </a:xfrm>
              <a:prstGeom prst="rect">
                <a:avLst/>
              </a:prstGeom>
              <a:blipFill rotWithShape="1">
                <a:blip r:embed="rId10"/>
                <a:stretch>
                  <a:fillRect l="-3" t="-8" b="5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Rectangle 17"/>
              <p:cNvSpPr/>
              <p:nvPr>
                <p:custDataLst>
                  <p:tags r:id="rId11"/>
                </p:custDataLst>
              </p:nvPr>
            </p:nvSpPr>
            <p:spPr>
              <a:xfrm>
                <a:off x="6908638" y="3475537"/>
                <a:ext cx="1626214" cy="50821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b="1" smtClean="0">
                          <a:latin typeface="Cambria Math" panose="02040503050406030204" charset="0"/>
                        </a:rPr>
                        <m:t>=−</m:t>
                      </m:r>
                      <m:sSup>
                        <m:sSupPr>
                          <m:ctrlPr>
                            <a:rPr lang="en-US" i="1">
                              <a:latin typeface="Cambria Math" panose="02040503050406030204" charset="0"/>
                            </a:rPr>
                          </m:ctrlPr>
                        </m:sSupPr>
                        <m:e>
                          <m:r>
                            <a:rPr lang="en-US" i="1">
                              <a:latin typeface="Cambria Math" panose="02040503050406030204" charset="0"/>
                            </a:rPr>
                            <m:t>𝐴</m:t>
                          </m:r>
                        </m:e>
                        <m:sup>
                          <m:r>
                            <m:rPr>
                              <m:sty m:val="p"/>
                            </m:rPr>
                            <a:rPr lang="en-US">
                              <a:latin typeface="Cambria Math" panose="02040503050406030204" charset="0"/>
                            </a:rPr>
                            <m:t>ref</m:t>
                          </m:r>
                        </m:sup>
                      </m:sSup>
                      <m:r>
                        <a:rPr lang="en-US" b="1" smtClean="0">
                          <a:solidFill>
                            <a:srgbClr val="FF0000"/>
                          </a:solidFill>
                          <a:latin typeface="Cambria Math" panose="02040503050406030204" charset="0"/>
                        </a:rPr>
                        <m:t>𝐅</m:t>
                      </m:r>
                      <m:r>
                        <a:rPr lang="en-US" b="1" i="0" smtClean="0">
                          <a:solidFill>
                            <a:srgbClr val="00B0F0"/>
                          </a:solidFill>
                          <a:latin typeface="Cambria Math" panose="02040503050406030204" charset="0"/>
                        </a:rPr>
                        <m:t>𝐒</m:t>
                      </m:r>
                      <m:d>
                        <m:dPr>
                          <m:begChr m:val="["/>
                          <m:endChr m:val="]"/>
                          <m:ctrlPr>
                            <a:rPr lang="en-US" altLang="zh-CN" b="1" i="1" smtClean="0">
                              <a:latin typeface="Cambria Math" panose="02040503050406030204" charset="0"/>
                              <a:ea typeface="Cambria Math" panose="02040503050406030204" charset="0"/>
                            </a:rPr>
                          </m:ctrlPr>
                        </m:dPr>
                        <m:e>
                          <m:m>
                            <m:mPr>
                              <m:mcs>
                                <m:mc>
                                  <m:mcPr>
                                    <m:count m:val="1"/>
                                    <m:mcJc m:val="center"/>
                                  </m:mcPr>
                                </m:mc>
                              </m:mcs>
                              <m:ctrlPr>
                                <a:rPr lang="en-US" altLang="zh-CN" i="1" smtClean="0">
                                  <a:latin typeface="Cambria Math" panose="02040503050406030204" charset="0"/>
                                  <a:ea typeface="Cambria Math" panose="02040503050406030204" charset="0"/>
                                </a:rPr>
                              </m:ctrlPr>
                            </m:mPr>
                            <m:mr>
                              <m:e>
                                <m:r>
                                  <m:rPr>
                                    <m:brk m:alnAt="7"/>
                                  </m:rPr>
                                  <a:rPr lang="en-US" altLang="zh-CN" b="0" i="1" smtClean="0">
                                    <a:latin typeface="Cambria Math" panose="02040503050406030204" charset="0"/>
                                    <a:ea typeface="Cambria Math" panose="02040503050406030204" charset="0"/>
                                  </a:rPr>
                                  <m:t>𝑎</m:t>
                                </m:r>
                              </m:e>
                            </m:mr>
                            <m:mr>
                              <m:e>
                                <m:r>
                                  <a:rPr lang="en-US" altLang="zh-CN" b="0" i="1" smtClean="0">
                                    <a:latin typeface="Cambria Math" panose="02040503050406030204" charset="0"/>
                                    <a:ea typeface="Cambria Math" panose="02040503050406030204" charset="0"/>
                                  </a:rPr>
                                  <m:t>𝑏</m:t>
                                </m:r>
                              </m:e>
                            </m:mr>
                          </m:m>
                        </m:e>
                      </m:d>
                    </m:oMath>
                  </m:oMathPara>
                </a14:m>
                <a:endParaRPr lang="en-US" dirty="0"/>
              </a:p>
            </p:txBody>
          </p:sp>
        </mc:Choice>
        <mc:Fallback>
          <p:sp>
            <p:nvSpPr>
              <p:cNvPr id="18" name="Rectangle 17"/>
              <p:cNvSpPr>
                <a:spLocks noRot="1" noChangeAspect="1" noMove="1" noResize="1" noEditPoints="1" noAdjustHandles="1" noChangeArrowheads="1" noChangeShapeType="1" noTextEdit="1"/>
              </p:cNvSpPr>
              <p:nvPr>
                <p:custDataLst>
                  <p:tags r:id="rId12"/>
                </p:custDataLst>
              </p:nvPr>
            </p:nvSpPr>
            <p:spPr>
              <a:xfrm>
                <a:off x="6908638" y="3475537"/>
                <a:ext cx="1626214" cy="508216"/>
              </a:xfrm>
              <a:prstGeom prst="rect">
                <a:avLst/>
              </a:prstGeom>
              <a:blipFill rotWithShape="1">
                <a:blip r:embed="rId13"/>
                <a:stretch>
                  <a:fillRect l="-29" t="-36" r="28" b="78"/>
                </a:stretch>
              </a:blipFill>
            </p:spPr>
            <p:txBody>
              <a:bodyPr/>
              <a:lstStyle/>
              <a:p>
                <a:r>
                  <a:rPr lang="zh-CN" altLang="en-US">
                    <a:noFill/>
                  </a:rPr>
                  <a:t> </a:t>
                </a:r>
              </a:p>
            </p:txBody>
          </p:sp>
        </mc:Fallback>
      </mc:AlternateContent>
      <p:sp>
        <p:nvSpPr>
          <p:cNvPr id="7" name="Title 1"/>
          <p:cNvSpPr txBox="1"/>
          <p:nvPr>
            <p:custDataLst>
              <p:tags r:id="rId14"/>
            </p:custDataLst>
          </p:nvPr>
        </p:nvSpPr>
        <p:spPr>
          <a:xfrm>
            <a:off x="2190750" y="3919220"/>
            <a:ext cx="2704465" cy="4533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solidFill>
                  <a:srgbClr val="FF0000"/>
                </a:solidFill>
              </a:rPr>
              <a:t>deformation gradient</a:t>
            </a:r>
            <a:endParaRPr lang="en-US" sz="1800" dirty="0">
              <a:solidFill>
                <a:srgbClr val="FF0000"/>
              </a:solidFill>
            </a:endParaRPr>
          </a:p>
        </p:txBody>
      </p:sp>
      <p:sp>
        <p:nvSpPr>
          <p:cNvPr id="31" name="Title 1"/>
          <p:cNvSpPr txBox="1"/>
          <p:nvPr>
            <p:custDataLst>
              <p:tags r:id="rId15"/>
            </p:custDataLst>
          </p:nvPr>
        </p:nvSpPr>
        <p:spPr>
          <a:xfrm>
            <a:off x="3992245" y="4423410"/>
            <a:ext cx="3482975" cy="4533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solidFill>
                  <a:srgbClr val="00B0F0"/>
                </a:solidFill>
              </a:rPr>
              <a:t>Second </a:t>
            </a:r>
            <a:r>
              <a:rPr lang="en-US" sz="1800" dirty="0" err="1">
                <a:solidFill>
                  <a:srgbClr val="00B0F0"/>
                </a:solidFill>
              </a:rPr>
              <a:t>Piola</a:t>
            </a:r>
            <a:r>
              <a:rPr lang="en-US" sz="1800" dirty="0">
                <a:solidFill>
                  <a:srgbClr val="00B0F0"/>
                </a:solidFill>
              </a:rPr>
              <a:t>-Kirchhoff Stress</a:t>
            </a:r>
            <a:endParaRPr lang="en-US" sz="1800" dirty="0">
              <a:solidFill>
                <a:srgbClr val="00B0F0"/>
              </a:solidFill>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8931275" cy="478155"/>
          </a:xfrm>
        </p:spPr>
        <p:txBody>
          <a:bodyPr wrap="square"/>
          <a:lstStyle/>
          <a:p>
            <a:r>
              <a:rPr>
                <a:sym typeface="+mn-ea"/>
              </a:rPr>
              <a:t>力</a:t>
            </a:r>
            <a:endParaRPr>
              <a:sym typeface="+mn-ea"/>
            </a:endParaRPr>
          </a:p>
        </p:txBody>
      </p:sp>
      <p:sp>
        <p:nvSpPr>
          <p:cNvPr id="28" name="Title 1"/>
          <p:cNvSpPr txBox="1"/>
          <p:nvPr>
            <p:custDataLst>
              <p:tags r:id="rId1"/>
            </p:custDataLst>
          </p:nvPr>
        </p:nvSpPr>
        <p:spPr>
          <a:xfrm>
            <a:off x="617855" y="2918460"/>
            <a:ext cx="10840085" cy="5359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sz="1800" dirty="0">
                <a:sym typeface="+mn-ea"/>
              </a:rPr>
              <a:t>最后可以计算得到力：</a:t>
            </a:r>
            <a:endParaRPr lang="zh-CN" sz="1800" dirty="0">
              <a:sym typeface="+mn-ea"/>
            </a:endParaRPr>
          </a:p>
        </p:txBody>
      </p:sp>
      <p:sp>
        <p:nvSpPr>
          <p:cNvPr id="27" name="Title 1"/>
          <p:cNvSpPr txBox="1"/>
          <p:nvPr>
            <p:custDataLst>
              <p:tags r:id="rId2"/>
            </p:custDataLst>
          </p:nvPr>
        </p:nvSpPr>
        <p:spPr>
          <a:xfrm>
            <a:off x="3338080" y="4450778"/>
            <a:ext cx="4763192" cy="712567"/>
          </a:xfrm>
          <a:prstGeom prst="rect">
            <a:avLst/>
          </a:prstGeom>
          <a:solidFill>
            <a:srgbClr val="E7E6E6"/>
          </a:solidFill>
          <a:ln w="12700">
            <a:solidFill>
              <a:schemeClr val="dk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400" dirty="0"/>
          </a:p>
        </p:txBody>
      </p:sp>
      <mc:AlternateContent xmlns:mc="http://schemas.openxmlformats.org/markup-compatibility/2006">
        <mc:Choice xmlns:a14="http://schemas.microsoft.com/office/drawing/2010/main" Requires="a14">
          <p:sp>
            <p:nvSpPr>
              <p:cNvPr id="2" name="Rectangle 19"/>
              <p:cNvSpPr/>
              <p:nvPr>
                <p:custDataLst>
                  <p:tags r:id="rId3"/>
                </p:custDataLst>
              </p:nvPr>
            </p:nvSpPr>
            <p:spPr>
              <a:xfrm>
                <a:off x="3605628" y="4541143"/>
                <a:ext cx="4444365" cy="458470"/>
              </a:xfrm>
              <a:prstGeom prst="rect">
                <a:avLst/>
              </a:prstGeom>
            </p:spPr>
            <p:txBody>
              <a:bodyPr wrap="none">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zh-CN" sz="2400" b="1" i="1" smtClean="0">
                              <a:latin typeface="Cambria Math" panose="02040503050406030204" charset="0"/>
                            </a:rPr>
                          </m:ctrlPr>
                        </m:dPr>
                        <m:e>
                          <m:m>
                            <m:mPr>
                              <m:mcs>
                                <m:mc>
                                  <m:mcPr>
                                    <m:count m:val="2"/>
                                    <m:mcJc m:val="center"/>
                                  </m:mcPr>
                                </m:mc>
                              </m:mcs>
                              <m:ctrlPr>
                                <a:rPr lang="en-US" altLang="zh-CN" sz="2400" b="1" i="1" smtClean="0">
                                  <a:latin typeface="Cambria Math" panose="02040503050406030204" charset="0"/>
                                </a:rPr>
                              </m:ctrlPr>
                            </m:mPr>
                            <m:mr>
                              <m:e>
                                <m:sSub>
                                  <m:sSubPr>
                                    <m:ctrlPr>
                                      <a:rPr lang="en-US" altLang="zh-CN" sz="2400" b="1" i="1">
                                        <a:latin typeface="Cambria Math" panose="02040503050406030204" charset="0"/>
                                      </a:rPr>
                                    </m:ctrlPr>
                                  </m:sSubPr>
                                  <m:e>
                                    <m:r>
                                      <a:rPr lang="en-US" altLang="zh-CN" sz="2400" b="1">
                                        <a:latin typeface="Cambria Math" panose="02040503050406030204" charset="0"/>
                                      </a:rPr>
                                      <m:t>𝐟</m:t>
                                    </m:r>
                                  </m:e>
                                  <m:sub>
                                    <m:r>
                                      <a:rPr lang="en-US" altLang="zh-CN" sz="2400" i="1">
                                        <a:latin typeface="Cambria Math" panose="02040503050406030204" charset="0"/>
                                      </a:rPr>
                                      <m:t>1</m:t>
                                    </m:r>
                                  </m:sub>
                                </m:sSub>
                              </m:e>
                              <m:e>
                                <m:sSub>
                                  <m:sSubPr>
                                    <m:ctrlPr>
                                      <a:rPr lang="en-US" altLang="zh-CN" sz="2400" b="1" i="1">
                                        <a:latin typeface="Cambria Math" panose="02040503050406030204" charset="0"/>
                                      </a:rPr>
                                    </m:ctrlPr>
                                  </m:sSubPr>
                                  <m:e>
                                    <m:r>
                                      <a:rPr lang="en-US" altLang="zh-CN" sz="2400" b="1">
                                        <a:latin typeface="Cambria Math" panose="02040503050406030204" charset="0"/>
                                      </a:rPr>
                                      <m:t>𝐟</m:t>
                                    </m:r>
                                  </m:e>
                                  <m:sub>
                                    <m:r>
                                      <a:rPr lang="en-US" altLang="zh-CN" sz="2400" i="1">
                                        <a:latin typeface="Cambria Math" panose="02040503050406030204" charset="0"/>
                                      </a:rPr>
                                      <m:t>2</m:t>
                                    </m:r>
                                  </m:sub>
                                </m:sSub>
                              </m:e>
                            </m:mr>
                          </m:m>
                        </m:e>
                      </m:d>
                      <m:r>
                        <a:rPr lang="en-US" altLang="zh-CN" sz="2400" b="1">
                          <a:latin typeface="Cambria Math" panose="02040503050406030204" charset="0"/>
                        </a:rPr>
                        <m:t>=−</m:t>
                      </m:r>
                      <m:sSup>
                        <m:sSupPr>
                          <m:ctrlPr>
                            <a:rPr lang="en-US" sz="2400" i="1">
                              <a:latin typeface="Cambria Math" panose="02040503050406030204" charset="0"/>
                            </a:rPr>
                          </m:ctrlPr>
                        </m:sSupPr>
                        <m:e>
                          <m:r>
                            <a:rPr lang="en-US" sz="2400" i="1">
                              <a:latin typeface="Cambria Math" panose="02040503050406030204" charset="0"/>
                            </a:rPr>
                            <m:t>𝐴</m:t>
                          </m:r>
                        </m:e>
                        <m:sup>
                          <m:r>
                            <m:rPr>
                              <m:sty m:val="p"/>
                            </m:rPr>
                            <a:rPr lang="en-US" sz="2400">
                              <a:latin typeface="Cambria Math" panose="02040503050406030204" charset="0"/>
                            </a:rPr>
                            <m:t>ref</m:t>
                          </m:r>
                        </m:sup>
                      </m:sSup>
                      <m:sSup>
                        <m:sSupPr>
                          <m:ctrlPr>
                            <a:rPr lang="en-US" sz="2400" b="1" i="1">
                              <a:latin typeface="Cambria Math" panose="02040503050406030204" charset="0"/>
                            </a:rPr>
                          </m:ctrlPr>
                        </m:sSupPr>
                        <m:e>
                          <m:r>
                            <a:rPr lang="en-US" sz="2400" b="1" smtClean="0">
                              <a:solidFill>
                                <a:srgbClr val="FF0000"/>
                              </a:solidFill>
                              <a:latin typeface="Cambria Math" panose="02040503050406030204" charset="0"/>
                            </a:rPr>
                            <m:t>𝐅</m:t>
                          </m:r>
                          <m:r>
                            <a:rPr lang="en-US" sz="2400" b="1" i="0" smtClean="0">
                              <a:solidFill>
                                <a:srgbClr val="00B0F0"/>
                              </a:solidFill>
                              <a:latin typeface="Cambria Math" panose="02040503050406030204" charset="0"/>
                            </a:rPr>
                            <m:t>𝐒</m:t>
                          </m:r>
                          <m:d>
                            <m:dPr>
                              <m:begChr m:val="["/>
                              <m:endChr m:val="]"/>
                              <m:ctrlPr>
                                <a:rPr lang="en-US" sz="2400" b="1" i="1">
                                  <a:latin typeface="Cambria Math" panose="02040503050406030204" charset="0"/>
                                </a:rPr>
                              </m:ctrlPr>
                            </m:dPr>
                            <m:e>
                              <m:m>
                                <m:mPr>
                                  <m:mcs>
                                    <m:mc>
                                      <m:mcPr>
                                        <m:count m:val="2"/>
                                        <m:mcJc m:val="center"/>
                                      </m:mcPr>
                                    </m:mc>
                                  </m:mcs>
                                  <m:ctrlPr>
                                    <a:rPr lang="en-US" sz="2400" b="1" i="1">
                                      <a:latin typeface="Cambria Math" panose="02040503050406030204" charset="0"/>
                                    </a:rPr>
                                  </m:ctrlPr>
                                </m:mPr>
                                <m:mr>
                                  <m:e>
                                    <m:sSub>
                                      <m:sSubPr>
                                        <m:ctrlPr>
                                          <a:rPr lang="en-US" sz="2400" b="1" i="1">
                                            <a:latin typeface="Cambria Math" panose="02040503050406030204" charset="0"/>
                                          </a:rPr>
                                        </m:ctrlPr>
                                      </m:sSubPr>
                                      <m:e>
                                        <m:r>
                                          <a:rPr lang="en-US" sz="2400" b="1" i="0" smtClean="0">
                                            <a:latin typeface="Cambria Math" panose="02040503050406030204" charset="0"/>
                                          </a:rPr>
                                          <m:t>𝐗</m:t>
                                        </m:r>
                                      </m:e>
                                      <m:sub>
                                        <m:r>
                                          <a:rPr lang="en-US" sz="2400">
                                            <a:latin typeface="Cambria Math" panose="02040503050406030204" charset="0"/>
                                          </a:rPr>
                                          <m:t>10</m:t>
                                        </m:r>
                                      </m:sub>
                                    </m:sSub>
                                  </m:e>
                                  <m:e>
                                    <m:sSub>
                                      <m:sSubPr>
                                        <m:ctrlPr>
                                          <a:rPr lang="en-US" sz="2400" b="1" i="1">
                                            <a:latin typeface="Cambria Math" panose="02040503050406030204" charset="0"/>
                                          </a:rPr>
                                        </m:ctrlPr>
                                      </m:sSubPr>
                                      <m:e>
                                        <m:r>
                                          <a:rPr lang="en-US" sz="2400" b="1" i="0" smtClean="0">
                                            <a:latin typeface="Cambria Math" panose="02040503050406030204" charset="0"/>
                                          </a:rPr>
                                          <m:t>𝐗</m:t>
                                        </m:r>
                                      </m:e>
                                      <m:sub>
                                        <m:r>
                                          <a:rPr lang="en-US" sz="2400">
                                            <a:latin typeface="Cambria Math" panose="02040503050406030204" charset="0"/>
                                          </a:rPr>
                                          <m:t>20</m:t>
                                        </m:r>
                                      </m:sub>
                                    </m:sSub>
                                  </m:e>
                                </m:mr>
                              </m:m>
                            </m:e>
                          </m:d>
                        </m:e>
                        <m:sup>
                          <m:r>
                            <a:rPr lang="en-US" sz="2400" b="1" i="1">
                              <a:latin typeface="Cambria Math" panose="02040503050406030204" charset="0"/>
                            </a:rPr>
                            <m:t>−</m:t>
                          </m:r>
                          <m:r>
                            <m:rPr>
                              <m:sty m:val="p"/>
                            </m:rPr>
                            <a:rPr lang="en-US" sz="2400" b="0" i="0" smtClean="0">
                              <a:latin typeface="Cambria Math" panose="02040503050406030204" charset="0"/>
                            </a:rPr>
                            <m:t>T</m:t>
                          </m:r>
                        </m:sup>
                      </m:sSup>
                    </m:oMath>
                  </m:oMathPara>
                </a14:m>
                <a:endParaRPr lang="en-US" sz="2400" dirty="0"/>
              </a:p>
            </p:txBody>
          </p:sp>
        </mc:Choice>
        <mc:Fallback>
          <p:sp>
            <p:nvSpPr>
              <p:cNvPr id="2" name="Rectangle 19"/>
              <p:cNvSpPr>
                <a:spLocks noRot="1" noChangeAspect="1" noMove="1" noResize="1" noEditPoints="1" noAdjustHandles="1" noChangeArrowheads="1" noChangeShapeType="1" noTextEdit="1"/>
              </p:cNvSpPr>
              <p:nvPr>
                <p:custDataLst>
                  <p:tags r:id="rId4"/>
                </p:custDataLst>
              </p:nvPr>
            </p:nvSpPr>
            <p:spPr>
              <a:xfrm>
                <a:off x="3605628" y="4541143"/>
                <a:ext cx="4444365" cy="458470"/>
              </a:xfrm>
              <a:prstGeom prst="rect">
                <a:avLst/>
              </a:prstGeom>
              <a:blipFill rotWithShape="1">
                <a:blip r:embed="rId5"/>
                <a:stretch>
                  <a:fillRect l="-2" t="-56" r="2" b="5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Rectangle 14"/>
              <p:cNvSpPr/>
              <p:nvPr>
                <p:custDataLst>
                  <p:tags r:id="rId6"/>
                </p:custDataLst>
              </p:nvPr>
            </p:nvSpPr>
            <p:spPr>
              <a:xfrm>
                <a:off x="830412" y="3510770"/>
                <a:ext cx="6096000" cy="639445"/>
              </a:xfrm>
              <a:prstGeom prst="rect">
                <a:avLst/>
              </a:prstGeom>
            </p:spPr>
            <p:txBody>
              <a:bodyPr>
                <a:spAutoFit/>
              </a:bodyPr>
              <a:lstStyle/>
              <a:p>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charset="0"/>
                            </a:rPr>
                          </m:ctrlPr>
                        </m:sSubPr>
                        <m:e>
                          <m:r>
                            <a:rPr lang="en-US" altLang="zh-CN" sz="2400" b="1">
                              <a:latin typeface="Cambria Math" panose="02040503050406030204" charset="0"/>
                            </a:rPr>
                            <m:t>𝐟</m:t>
                          </m:r>
                        </m:e>
                        <m:sub>
                          <m:r>
                            <a:rPr lang="en-US" altLang="zh-CN" sz="2400" i="1">
                              <a:latin typeface="Cambria Math" panose="02040503050406030204" charset="0"/>
                            </a:rPr>
                            <m:t>1</m:t>
                          </m:r>
                        </m:sub>
                      </m:sSub>
                      <m:r>
                        <a:rPr lang="en-US" altLang="zh-CN" sz="2400" b="1">
                          <a:latin typeface="Cambria Math" panose="02040503050406030204" charset="0"/>
                        </a:rPr>
                        <m:t>=−</m:t>
                      </m:r>
                      <m:sSup>
                        <m:sSupPr>
                          <m:ctrlPr>
                            <a:rPr lang="en-US" sz="2400" i="1">
                              <a:latin typeface="Cambria Math" panose="02040503050406030204" charset="0"/>
                            </a:rPr>
                          </m:ctrlPr>
                        </m:sSupPr>
                        <m:e>
                          <m:r>
                            <a:rPr lang="en-US" sz="2400" i="1">
                              <a:latin typeface="Cambria Math" panose="02040503050406030204" charset="0"/>
                            </a:rPr>
                            <m:t>𝐴</m:t>
                          </m:r>
                        </m:e>
                        <m:sup>
                          <m:r>
                            <m:rPr>
                              <m:sty m:val="p"/>
                            </m:rPr>
                            <a:rPr lang="en-US" sz="2400">
                              <a:latin typeface="Cambria Math" panose="02040503050406030204" charset="0"/>
                            </a:rPr>
                            <m:t>ref</m:t>
                          </m:r>
                        </m:sup>
                      </m:sSup>
                      <m:r>
                        <a:rPr lang="en-US" sz="2400" b="1" smtClean="0">
                          <a:solidFill>
                            <a:srgbClr val="FF0000"/>
                          </a:solidFill>
                          <a:latin typeface="Cambria Math" panose="02040503050406030204" charset="0"/>
                        </a:rPr>
                        <m:t>𝐅</m:t>
                      </m:r>
                      <m:r>
                        <a:rPr lang="en-US" sz="2400" b="1" i="0" smtClean="0">
                          <a:solidFill>
                            <a:srgbClr val="00B0F0"/>
                          </a:solidFill>
                          <a:latin typeface="Cambria Math" panose="02040503050406030204" charset="0"/>
                        </a:rPr>
                        <m:t>𝐒</m:t>
                      </m:r>
                      <m:d>
                        <m:dPr>
                          <m:begChr m:val="["/>
                          <m:endChr m:val="]"/>
                          <m:ctrlPr>
                            <a:rPr lang="en-US" altLang="zh-CN" sz="2400" b="1" i="1">
                              <a:latin typeface="Cambria Math" panose="02040503050406030204" charset="0"/>
                              <a:ea typeface="Cambria Math" panose="02040503050406030204" charset="0"/>
                            </a:rPr>
                          </m:ctrlPr>
                        </m:dPr>
                        <m:e>
                          <m:m>
                            <m:mPr>
                              <m:mcs>
                                <m:mc>
                                  <m:mcPr>
                                    <m:count m:val="1"/>
                                    <m:mcJc m:val="center"/>
                                  </m:mcPr>
                                </m:mc>
                              </m:mcs>
                              <m:ctrlPr>
                                <a:rPr lang="en-US" altLang="zh-CN" sz="2400" i="1">
                                  <a:latin typeface="Cambria Math" panose="02040503050406030204" charset="0"/>
                                  <a:ea typeface="Cambria Math" panose="02040503050406030204" charset="0"/>
                                </a:rPr>
                              </m:ctrlPr>
                            </m:mPr>
                            <m:mr>
                              <m:e>
                                <m:r>
                                  <m:rPr>
                                    <m:brk m:alnAt="7"/>
                                  </m:rPr>
                                  <a:rPr lang="en-US" altLang="zh-CN" sz="2400" i="1">
                                    <a:latin typeface="Cambria Math" panose="02040503050406030204" charset="0"/>
                                    <a:ea typeface="Cambria Math" panose="02040503050406030204" charset="0"/>
                                  </a:rPr>
                                  <m:t>𝑎</m:t>
                                </m:r>
                              </m:e>
                            </m:mr>
                            <m:mr>
                              <m:e>
                                <m:r>
                                  <a:rPr lang="en-US" altLang="zh-CN" sz="2400" i="1">
                                    <a:latin typeface="Cambria Math" panose="02040503050406030204" charset="0"/>
                                    <a:ea typeface="Cambria Math" panose="02040503050406030204" charset="0"/>
                                  </a:rPr>
                                  <m:t>𝑏</m:t>
                                </m:r>
                              </m:e>
                            </m:mr>
                          </m:m>
                        </m:e>
                      </m:d>
                    </m:oMath>
                  </m:oMathPara>
                </a14:m>
                <a:endParaRPr lang="en-US" sz="2400" dirty="0"/>
              </a:p>
            </p:txBody>
          </p:sp>
        </mc:Choice>
        <mc:Fallback>
          <p:sp>
            <p:nvSpPr>
              <p:cNvPr id="15" name="Rectangle 14"/>
              <p:cNvSpPr>
                <a:spLocks noRot="1" noChangeAspect="1" noMove="1" noResize="1" noEditPoints="1" noAdjustHandles="1" noChangeArrowheads="1" noChangeShapeType="1" noTextEdit="1"/>
              </p:cNvSpPr>
              <p:nvPr>
                <p:custDataLst>
                  <p:tags r:id="rId7"/>
                </p:custDataLst>
              </p:nvPr>
            </p:nvSpPr>
            <p:spPr>
              <a:xfrm>
                <a:off x="830412" y="3510770"/>
                <a:ext cx="6096000" cy="639445"/>
              </a:xfrm>
              <a:prstGeom prst="rect">
                <a:avLst/>
              </a:prstGeom>
              <a:blipFill rotWithShape="1">
                <a:blip r:embed="rId8"/>
                <a:stretch>
                  <a:fillRect l="-8" t="-77" r="8" b="7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Rectangle 17"/>
              <p:cNvSpPr/>
              <p:nvPr>
                <p:custDataLst>
                  <p:tags r:id="rId9"/>
                </p:custDataLst>
              </p:nvPr>
            </p:nvSpPr>
            <p:spPr>
              <a:xfrm>
                <a:off x="4450297" y="3510770"/>
                <a:ext cx="6096000" cy="639445"/>
              </a:xfrm>
              <a:prstGeom prst="rect">
                <a:avLst/>
              </a:prstGeom>
            </p:spPr>
            <p:txBody>
              <a:bodyPr>
                <a:spAutoFit/>
              </a:bodyPr>
              <a:lstStyle/>
              <a:p>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charset="0"/>
                            </a:rPr>
                          </m:ctrlPr>
                        </m:sSubPr>
                        <m:e>
                          <m:r>
                            <a:rPr lang="en-US" altLang="zh-CN" sz="2400" b="1">
                              <a:latin typeface="Cambria Math" panose="02040503050406030204" charset="0"/>
                            </a:rPr>
                            <m:t>𝐟</m:t>
                          </m:r>
                        </m:e>
                        <m:sub>
                          <m:r>
                            <a:rPr lang="en-US" altLang="zh-CN" sz="2400" b="0" i="1" smtClean="0">
                              <a:latin typeface="Cambria Math" panose="02040503050406030204" charset="0"/>
                            </a:rPr>
                            <m:t>2</m:t>
                          </m:r>
                        </m:sub>
                      </m:sSub>
                      <m:r>
                        <a:rPr lang="en-US" altLang="zh-CN" sz="2400" b="1">
                          <a:latin typeface="Cambria Math" panose="02040503050406030204" charset="0"/>
                        </a:rPr>
                        <m:t>=−</m:t>
                      </m:r>
                      <m:sSup>
                        <m:sSupPr>
                          <m:ctrlPr>
                            <a:rPr lang="en-US" sz="2400" i="1">
                              <a:latin typeface="Cambria Math" panose="02040503050406030204" charset="0"/>
                            </a:rPr>
                          </m:ctrlPr>
                        </m:sSupPr>
                        <m:e>
                          <m:r>
                            <a:rPr lang="en-US" sz="2400" i="1">
                              <a:latin typeface="Cambria Math" panose="02040503050406030204" charset="0"/>
                            </a:rPr>
                            <m:t>𝐴</m:t>
                          </m:r>
                        </m:e>
                        <m:sup>
                          <m:r>
                            <m:rPr>
                              <m:sty m:val="p"/>
                            </m:rPr>
                            <a:rPr lang="en-US" sz="2400">
                              <a:latin typeface="Cambria Math" panose="02040503050406030204" charset="0"/>
                            </a:rPr>
                            <m:t>ref</m:t>
                          </m:r>
                        </m:sup>
                      </m:sSup>
                      <m:r>
                        <a:rPr lang="en-US" sz="2400" b="1" smtClean="0">
                          <a:solidFill>
                            <a:srgbClr val="FF0000"/>
                          </a:solidFill>
                          <a:latin typeface="Cambria Math" panose="02040503050406030204" charset="0"/>
                        </a:rPr>
                        <m:t>𝐅</m:t>
                      </m:r>
                      <m:r>
                        <a:rPr lang="en-US" sz="2400" b="1" i="0" smtClean="0">
                          <a:solidFill>
                            <a:srgbClr val="00B0F0"/>
                          </a:solidFill>
                          <a:latin typeface="Cambria Math" panose="02040503050406030204" charset="0"/>
                        </a:rPr>
                        <m:t>𝐒</m:t>
                      </m:r>
                      <m:d>
                        <m:dPr>
                          <m:begChr m:val="["/>
                          <m:endChr m:val="]"/>
                          <m:ctrlPr>
                            <a:rPr lang="en-US" altLang="zh-CN" sz="2400" b="1" i="1">
                              <a:latin typeface="Cambria Math" panose="02040503050406030204" charset="0"/>
                              <a:ea typeface="Cambria Math" panose="02040503050406030204" charset="0"/>
                            </a:rPr>
                          </m:ctrlPr>
                        </m:dPr>
                        <m:e>
                          <m:m>
                            <m:mPr>
                              <m:mcs>
                                <m:mc>
                                  <m:mcPr>
                                    <m:count m:val="1"/>
                                    <m:mcJc m:val="center"/>
                                  </m:mcPr>
                                </m:mc>
                              </m:mcs>
                              <m:ctrlPr>
                                <a:rPr lang="en-US" altLang="zh-CN" sz="2400" i="1">
                                  <a:latin typeface="Cambria Math" panose="02040503050406030204" charset="0"/>
                                  <a:ea typeface="Cambria Math" panose="02040503050406030204" charset="0"/>
                                </a:rPr>
                              </m:ctrlPr>
                            </m:mPr>
                            <m:mr>
                              <m:e>
                                <m:r>
                                  <a:rPr lang="en-US" altLang="zh-CN" sz="2400" b="0" i="1" smtClean="0">
                                    <a:latin typeface="Cambria Math" panose="02040503050406030204" charset="0"/>
                                    <a:ea typeface="Cambria Math" panose="02040503050406030204" charset="0"/>
                                  </a:rPr>
                                  <m:t>𝑐</m:t>
                                </m:r>
                              </m:e>
                            </m:mr>
                            <m:mr>
                              <m:e>
                                <m:r>
                                  <a:rPr lang="en-US" altLang="zh-CN" sz="2400" b="0" i="1" smtClean="0">
                                    <a:latin typeface="Cambria Math" panose="02040503050406030204" charset="0"/>
                                    <a:ea typeface="Cambria Math" panose="02040503050406030204" charset="0"/>
                                  </a:rPr>
                                  <m:t>𝑑</m:t>
                                </m:r>
                              </m:e>
                            </m:mr>
                          </m:m>
                        </m:e>
                      </m:d>
                    </m:oMath>
                  </m:oMathPara>
                </a14:m>
                <a:endParaRPr lang="en-US" sz="2400" dirty="0"/>
              </a:p>
            </p:txBody>
          </p:sp>
        </mc:Choice>
        <mc:Fallback>
          <p:sp>
            <p:nvSpPr>
              <p:cNvPr id="3" name="Rectangle 17"/>
              <p:cNvSpPr>
                <a:spLocks noRot="1" noChangeAspect="1" noMove="1" noResize="1" noEditPoints="1" noAdjustHandles="1" noChangeArrowheads="1" noChangeShapeType="1" noTextEdit="1"/>
              </p:cNvSpPr>
              <p:nvPr>
                <p:custDataLst>
                  <p:tags r:id="rId10"/>
                </p:custDataLst>
              </p:nvPr>
            </p:nvSpPr>
            <p:spPr>
              <a:xfrm>
                <a:off x="4450297" y="3510770"/>
                <a:ext cx="6096000" cy="639445"/>
              </a:xfrm>
              <a:prstGeom prst="rect">
                <a:avLst/>
              </a:prstGeom>
              <a:blipFill rotWithShape="1">
                <a:blip r:embed="rId11"/>
                <a:stretch>
                  <a:fillRect l="-4" t="-77" r="4" b="77"/>
                </a:stretch>
              </a:blipFill>
            </p:spPr>
            <p:txBody>
              <a:bodyPr/>
              <a:lstStyle/>
              <a:p>
                <a:r>
                  <a:rPr lang="zh-CN" altLang="en-US">
                    <a:noFill/>
                  </a:rPr>
                  <a:t> </a:t>
                </a:r>
              </a:p>
            </p:txBody>
          </p:sp>
        </mc:Fallback>
      </mc:AlternateContent>
      <p:pic>
        <p:nvPicPr>
          <p:cNvPr id="34" name="图片 33"/>
          <p:cNvPicPr>
            <a:picLocks noChangeAspect="1"/>
          </p:cNvPicPr>
          <p:nvPr>
            <p:custDataLst>
              <p:tags r:id="rId12"/>
            </p:custDataLst>
          </p:nvPr>
        </p:nvPicPr>
        <p:blipFill>
          <a:blip r:embed="rId13"/>
          <a:stretch>
            <a:fillRect/>
          </a:stretch>
        </p:blipFill>
        <p:spPr>
          <a:xfrm>
            <a:off x="4450080" y="248285"/>
            <a:ext cx="2827655" cy="2498090"/>
          </a:xfrm>
          <a:prstGeom prst="rect">
            <a:avLst/>
          </a:prstGeom>
        </p:spPr>
      </p:pic>
      <mc:AlternateContent xmlns:mc="http://schemas.openxmlformats.org/markup-compatibility/2006">
        <mc:Choice xmlns:a14="http://schemas.microsoft.com/office/drawing/2010/main" Requires="a14">
          <p:sp>
            <p:nvSpPr>
              <p:cNvPr id="17" name="Rectangle 10"/>
              <p:cNvSpPr/>
              <p:nvPr>
                <p:custDataLst>
                  <p:tags r:id="rId14"/>
                </p:custDataLst>
              </p:nvPr>
            </p:nvSpPr>
            <p:spPr>
              <a:xfrm>
                <a:off x="4273063" y="5577229"/>
                <a:ext cx="2284095" cy="460375"/>
              </a:xfrm>
              <a:prstGeom prst="rect">
                <a:avLst/>
              </a:prstGeom>
            </p:spPr>
            <p:txBody>
              <a:bodyPr wrap="none">
                <a:spAutoFit/>
              </a:bodyPr>
              <a:p>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charset="0"/>
                            </a:rPr>
                          </m:ctrlPr>
                        </m:sSubPr>
                        <m:e>
                          <m:r>
                            <a:rPr lang="en-US" sz="2400" b="1">
                              <a:latin typeface="Cambria Math" panose="02040503050406030204" charset="0"/>
                            </a:rPr>
                            <m:t>𝐟</m:t>
                          </m:r>
                        </m:e>
                        <m:sub>
                          <m:r>
                            <a:rPr lang="en-US" sz="2400" b="0" i="0" smtClean="0">
                              <a:latin typeface="Cambria Math" panose="02040503050406030204" charset="0"/>
                            </a:rPr>
                            <m:t>3</m:t>
                          </m:r>
                        </m:sub>
                      </m:sSub>
                      <m:r>
                        <a:rPr lang="en-US" sz="2400" b="1" i="0" smtClean="0">
                          <a:latin typeface="Cambria Math" panose="02040503050406030204" charset="0"/>
                        </a:rPr>
                        <m:t>=−</m:t>
                      </m:r>
                      <m:sSub>
                        <m:sSubPr>
                          <m:ctrlPr>
                            <a:rPr lang="en-US" sz="2400" b="1" i="1">
                              <a:latin typeface="Cambria Math" panose="02040503050406030204" charset="0"/>
                            </a:rPr>
                          </m:ctrlPr>
                        </m:sSubPr>
                        <m:e>
                          <m:r>
                            <a:rPr lang="en-US" sz="2400" b="1">
                              <a:latin typeface="Cambria Math" panose="02040503050406030204" charset="0"/>
                            </a:rPr>
                            <m:t>𝐟</m:t>
                          </m:r>
                        </m:e>
                        <m:sub>
                          <m:r>
                            <a:rPr lang="en-US" sz="2400" b="0" i="0" smtClean="0">
                              <a:latin typeface="Cambria Math" panose="02040503050406030204" charset="0"/>
                            </a:rPr>
                            <m:t>1</m:t>
                          </m:r>
                        </m:sub>
                      </m:sSub>
                      <m:r>
                        <a:rPr lang="en-US" sz="2400" b="1" i="1" smtClean="0">
                          <a:latin typeface="Cambria Math" panose="02040503050406030204" charset="0"/>
                        </a:rPr>
                        <m:t>−</m:t>
                      </m:r>
                      <m:sSub>
                        <m:sSubPr>
                          <m:ctrlPr>
                            <a:rPr lang="en-US" sz="2400" b="1" i="1">
                              <a:latin typeface="Cambria Math" panose="02040503050406030204" charset="0"/>
                            </a:rPr>
                          </m:ctrlPr>
                        </m:sSubPr>
                        <m:e>
                          <m:r>
                            <a:rPr lang="en-US" sz="2400" b="1">
                              <a:latin typeface="Cambria Math" panose="02040503050406030204" charset="0"/>
                            </a:rPr>
                            <m:t>𝐟</m:t>
                          </m:r>
                        </m:e>
                        <m:sub>
                          <m:r>
                            <a:rPr lang="en-US" sz="2400" b="0" i="0" smtClean="0">
                              <a:latin typeface="Cambria Math" panose="02040503050406030204" charset="0"/>
                            </a:rPr>
                            <m:t>2</m:t>
                          </m:r>
                        </m:sub>
                      </m:sSub>
                    </m:oMath>
                  </m:oMathPara>
                </a14:m>
                <a:endParaRPr lang="en-US" sz="2400" dirty="0"/>
              </a:p>
            </p:txBody>
          </p:sp>
        </mc:Choice>
        <mc:Fallback>
          <p:sp>
            <p:nvSpPr>
              <p:cNvPr id="17" name="Rectangle 10"/>
              <p:cNvSpPr>
                <a:spLocks noRot="1" noChangeAspect="1" noMove="1" noResize="1" noEditPoints="1" noAdjustHandles="1" noChangeArrowheads="1" noChangeShapeType="1" noTextEdit="1"/>
              </p:cNvSpPr>
              <p:nvPr>
                <p:custDataLst>
                  <p:tags r:id="rId15"/>
                </p:custDataLst>
              </p:nvPr>
            </p:nvSpPr>
            <p:spPr>
              <a:xfrm>
                <a:off x="4273063" y="5577229"/>
                <a:ext cx="2284095" cy="460375"/>
              </a:xfrm>
              <a:prstGeom prst="rect">
                <a:avLst/>
              </a:prstGeom>
              <a:blipFill rotWithShape="1">
                <a:blip r:embed="rId16"/>
                <a:stretch>
                  <a:fillRect l="-6" t="-5" r="6" b="5"/>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8931275" cy="478155"/>
          </a:xfrm>
        </p:spPr>
        <p:txBody>
          <a:bodyPr wrap="square"/>
          <a:lstStyle/>
          <a:p>
            <a:r>
              <a:rPr>
                <a:sym typeface="+mn-ea"/>
              </a:rPr>
              <a:t>推广至三维</a:t>
            </a:r>
            <a:endParaRPr>
              <a:sym typeface="+mn-ea"/>
            </a:endParaRPr>
          </a:p>
        </p:txBody>
      </p:sp>
      <p:sp>
        <p:nvSpPr>
          <p:cNvPr id="8" name="Title 1"/>
          <p:cNvSpPr txBox="1"/>
          <p:nvPr>
            <p:custDataLst>
              <p:tags r:id="rId1"/>
            </p:custDataLst>
          </p:nvPr>
        </p:nvSpPr>
        <p:spPr>
          <a:xfrm>
            <a:off x="6007735" y="3630930"/>
            <a:ext cx="5977890" cy="712470"/>
          </a:xfrm>
          <a:prstGeom prst="rect">
            <a:avLst/>
          </a:prstGeom>
          <a:solidFill>
            <a:srgbClr val="E7E6E6"/>
          </a:solidFill>
          <a:ln w="12700">
            <a:solidFill>
              <a:schemeClr val="dk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400" dirty="0"/>
          </a:p>
        </p:txBody>
      </p:sp>
      <mc:AlternateContent xmlns:mc="http://schemas.openxmlformats.org/markup-compatibility/2006">
        <mc:Choice xmlns:a14="http://schemas.microsoft.com/office/drawing/2010/main" Requires="a14">
          <p:sp>
            <p:nvSpPr>
              <p:cNvPr id="9" name="Rectangle 19"/>
              <p:cNvSpPr/>
              <p:nvPr>
                <p:custDataLst>
                  <p:tags r:id="rId2"/>
                </p:custDataLst>
              </p:nvPr>
            </p:nvSpPr>
            <p:spPr>
              <a:xfrm>
                <a:off x="6114415" y="3750310"/>
                <a:ext cx="5285740" cy="421640"/>
              </a:xfrm>
              <a:prstGeom prst="rect">
                <a:avLst/>
              </a:prstGeom>
            </p:spPr>
            <p:txBody>
              <a:bodyPr wrap="none">
                <a:no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zh-CN" sz="2400" b="1" i="1" smtClean="0">
                              <a:latin typeface="Cambria Math" panose="02040503050406030204" charset="0"/>
                            </a:rPr>
                          </m:ctrlPr>
                        </m:dPr>
                        <m:e>
                          <m:m>
                            <m:mPr>
                              <m:mcs>
                                <m:mc>
                                  <m:mcPr>
                                    <m:count m:val="3"/>
                                    <m:mcJc m:val="center"/>
                                  </m:mcPr>
                                </m:mc>
                              </m:mcs>
                              <m:ctrlPr>
                                <a:rPr lang="en-US" altLang="zh-CN" sz="2400" b="1" i="1" smtClean="0">
                                  <a:latin typeface="Cambria Math" panose="02040503050406030204" charset="0"/>
                                  <a:cs typeface="Cambria Math" panose="02040503050406030204" charset="0"/>
                                </a:rPr>
                              </m:ctrlPr>
                            </m:mPr>
                            <m:mr>
                              <m:e>
                                <m:sSub>
                                  <m:sSubPr>
                                    <m:ctrlPr>
                                      <a:rPr lang="en-US" altLang="zh-CN" sz="2400" b="1" i="1">
                                        <a:latin typeface="Cambria Math" panose="02040503050406030204" charset="0"/>
                                      </a:rPr>
                                    </m:ctrlPr>
                                  </m:sSubPr>
                                  <m:e>
                                    <m:r>
                                      <a:rPr lang="en-US" altLang="zh-CN" sz="2400" b="1">
                                        <a:latin typeface="Cambria Math" panose="02040503050406030204" charset="0"/>
                                      </a:rPr>
                                      <m:t>𝐟</m:t>
                                    </m:r>
                                  </m:e>
                                  <m:sub>
                                    <m:r>
                                      <a:rPr lang="en-US" altLang="zh-CN" sz="2400" i="1">
                                        <a:latin typeface="Cambria Math" panose="02040503050406030204" charset="0"/>
                                      </a:rPr>
                                      <m:t>1</m:t>
                                    </m:r>
                                  </m:sub>
                                </m:sSub>
                              </m:e>
                              <m:e>
                                <m:sSub>
                                  <m:sSubPr>
                                    <m:ctrlPr>
                                      <a:rPr lang="en-US" altLang="zh-CN" sz="2400" b="1" i="1">
                                        <a:latin typeface="Cambria Math" panose="02040503050406030204" charset="0"/>
                                      </a:rPr>
                                    </m:ctrlPr>
                                  </m:sSubPr>
                                  <m:e>
                                    <m:r>
                                      <a:rPr lang="en-US" altLang="zh-CN" sz="2400" b="1">
                                        <a:latin typeface="Cambria Math" panose="02040503050406030204" charset="0"/>
                                      </a:rPr>
                                      <m:t>𝐟</m:t>
                                    </m:r>
                                  </m:e>
                                  <m:sub>
                                    <m:r>
                                      <a:rPr lang="en-US" altLang="zh-CN" sz="2400" b="1">
                                        <a:latin typeface="Cambria Math" panose="02040503050406030204" charset="0"/>
                                      </a:rPr>
                                      <m:t>𝟐</m:t>
                                    </m:r>
                                  </m:sub>
                                </m:sSub>
                              </m:e>
                              <m:e>
                                <m:sSub>
                                  <m:sSubPr>
                                    <m:ctrlPr>
                                      <a:rPr lang="en-US" altLang="zh-CN" sz="2400" b="1" i="1">
                                        <a:latin typeface="Cambria Math" panose="02040503050406030204" charset="0"/>
                                      </a:rPr>
                                    </m:ctrlPr>
                                  </m:sSubPr>
                                  <m:e>
                                    <m:r>
                                      <a:rPr lang="en-US" altLang="zh-CN" sz="2400" b="1">
                                        <a:latin typeface="Cambria Math" panose="02040503050406030204" charset="0"/>
                                      </a:rPr>
                                      <m:t>𝐟</m:t>
                                    </m:r>
                                  </m:e>
                                  <m:sub>
                                    <m:r>
                                      <a:rPr lang="en-US" altLang="zh-CN" sz="2400" b="1">
                                        <a:latin typeface="Cambria Math" panose="02040503050406030204" charset="0"/>
                                      </a:rPr>
                                      <m:t>𝟑</m:t>
                                    </m:r>
                                  </m:sub>
                                </m:sSub>
                              </m:e>
                            </m:mr>
                          </m:m>
                        </m:e>
                      </m:d>
                      <m:r>
                        <a:rPr lang="en-US" altLang="zh-CN" sz="2400" b="1">
                          <a:latin typeface="Cambria Math" panose="02040503050406030204" charset="0"/>
                        </a:rPr>
                        <m:t>=−</m:t>
                      </m:r>
                      <m:sSup>
                        <m:sSupPr>
                          <m:ctrlPr>
                            <a:rPr lang="en-US" sz="2400" i="1">
                              <a:latin typeface="Cambria Math" panose="02040503050406030204" charset="0"/>
                            </a:rPr>
                          </m:ctrlPr>
                        </m:sSupPr>
                        <m:e>
                          <m:r>
                            <a:rPr lang="en-US" sz="2400" i="1">
                              <a:latin typeface="Cambria Math" panose="02040503050406030204" charset="0"/>
                            </a:rPr>
                            <m:t>𝑉</m:t>
                          </m:r>
                        </m:e>
                        <m:sup>
                          <m:r>
                            <m:rPr>
                              <m:sty m:val="p"/>
                            </m:rPr>
                            <a:rPr lang="en-US" sz="2400">
                              <a:latin typeface="Cambria Math" panose="02040503050406030204" charset="0"/>
                            </a:rPr>
                            <m:t>ref</m:t>
                          </m:r>
                        </m:sup>
                      </m:sSup>
                      <m:sSup>
                        <m:sSupPr>
                          <m:ctrlPr>
                            <a:rPr lang="en-US" sz="2400" b="1" i="1">
                              <a:latin typeface="Cambria Math" panose="02040503050406030204" charset="0"/>
                            </a:rPr>
                          </m:ctrlPr>
                        </m:sSupPr>
                        <m:e>
                          <m:r>
                            <a:rPr lang="en-US" sz="2400" b="1" smtClean="0">
                              <a:solidFill>
                                <a:srgbClr val="FF0000"/>
                              </a:solidFill>
                              <a:latin typeface="Cambria Math" panose="02040503050406030204" charset="0"/>
                            </a:rPr>
                            <m:t>𝐅</m:t>
                          </m:r>
                          <m:r>
                            <a:rPr lang="en-US" sz="2400" b="1" i="0" smtClean="0">
                              <a:solidFill>
                                <a:srgbClr val="00B0F0"/>
                              </a:solidFill>
                              <a:latin typeface="Cambria Math" panose="02040503050406030204" charset="0"/>
                            </a:rPr>
                            <m:t>𝐒</m:t>
                          </m:r>
                          <m:d>
                            <m:dPr>
                              <m:begChr m:val="["/>
                              <m:endChr m:val="]"/>
                              <m:ctrlPr>
                                <a:rPr lang="en-US" sz="2400" b="1" i="1">
                                  <a:latin typeface="Cambria Math" panose="02040503050406030204" charset="0"/>
                                </a:rPr>
                              </m:ctrlPr>
                            </m:dPr>
                            <m:e>
                              <m:m>
                                <m:mPr>
                                  <m:mcs>
                                    <m:mc>
                                      <m:mcPr>
                                        <m:count m:val="3"/>
                                        <m:mcJc m:val="center"/>
                                      </m:mcPr>
                                    </m:mc>
                                  </m:mcs>
                                  <m:ctrlPr>
                                    <a:rPr lang="en-US" sz="2400" b="1" i="1">
                                      <a:latin typeface="Cambria Math" panose="02040503050406030204" charset="0"/>
                                      <a:cs typeface="Cambria Math" panose="02040503050406030204" charset="0"/>
                                    </a:rPr>
                                  </m:ctrlPr>
                                </m:mPr>
                                <m:mr>
                                  <m:e>
                                    <m:sSub>
                                      <m:sSubPr>
                                        <m:ctrlPr>
                                          <a:rPr lang="en-US" sz="2400" b="1" i="1">
                                            <a:latin typeface="Cambria Math" panose="02040503050406030204" charset="0"/>
                                          </a:rPr>
                                        </m:ctrlPr>
                                      </m:sSubPr>
                                      <m:e>
                                        <m:r>
                                          <a:rPr lang="en-US" sz="2400" b="1" i="0" smtClean="0">
                                            <a:latin typeface="Cambria Math" panose="02040503050406030204" charset="0"/>
                                          </a:rPr>
                                          <m:t>𝐗</m:t>
                                        </m:r>
                                      </m:e>
                                      <m:sub>
                                        <m:r>
                                          <a:rPr lang="en-US" sz="2400">
                                            <a:latin typeface="Cambria Math" panose="02040503050406030204" charset="0"/>
                                          </a:rPr>
                                          <m:t>1</m:t>
                                        </m:r>
                                        <m:r>
                                          <a:rPr lang="en-US" sz="2400">
                                            <a:latin typeface="Cambria Math" panose="02040503050406030204" charset="0"/>
                                          </a:rPr>
                                          <m:t>0</m:t>
                                        </m:r>
                                      </m:sub>
                                    </m:sSub>
                                  </m:e>
                                  <m:e>
                                    <m:sSub>
                                      <m:sSubPr>
                                        <m:ctrlPr>
                                          <a:rPr lang="en-US" sz="2400" b="1" i="1">
                                            <a:latin typeface="Cambria Math" panose="02040503050406030204" charset="0"/>
                                          </a:rPr>
                                        </m:ctrlPr>
                                      </m:sSubPr>
                                      <m:e>
                                        <m:r>
                                          <a:rPr lang="en-US" sz="2400" b="1" i="0" smtClean="0">
                                            <a:latin typeface="Cambria Math" panose="02040503050406030204" charset="0"/>
                                          </a:rPr>
                                          <m:t>𝐗</m:t>
                                        </m:r>
                                      </m:e>
                                      <m:sub>
                                        <m:r>
                                          <a:rPr lang="en-US" sz="2400">
                                            <a:latin typeface="Cambria Math" panose="02040503050406030204" charset="0"/>
                                          </a:rPr>
                                          <m:t>20</m:t>
                                        </m:r>
                                      </m:sub>
                                    </m:sSub>
                                  </m:e>
                                  <m:e>
                                    <m:sSub>
                                      <m:sSubPr>
                                        <m:ctrlPr>
                                          <a:rPr lang="en-US" sz="2400" b="1" i="1">
                                            <a:latin typeface="Cambria Math" panose="02040503050406030204" charset="0"/>
                                          </a:rPr>
                                        </m:ctrlPr>
                                      </m:sSubPr>
                                      <m:e>
                                        <m:r>
                                          <a:rPr lang="en-US" sz="2400" b="1" i="0" smtClean="0">
                                            <a:latin typeface="Cambria Math" panose="02040503050406030204" charset="0"/>
                                          </a:rPr>
                                          <m:t>𝐗</m:t>
                                        </m:r>
                                      </m:e>
                                      <m:sub>
                                        <m:r>
                                          <a:rPr lang="en-US" sz="2400">
                                            <a:latin typeface="Cambria Math" panose="02040503050406030204" charset="0"/>
                                          </a:rPr>
                                          <m:t>3</m:t>
                                        </m:r>
                                        <m:r>
                                          <a:rPr lang="en-US" sz="2400">
                                            <a:latin typeface="Cambria Math" panose="02040503050406030204" charset="0"/>
                                          </a:rPr>
                                          <m:t>0</m:t>
                                        </m:r>
                                      </m:sub>
                                    </m:sSub>
                                  </m:e>
                                </m:mr>
                              </m:m>
                            </m:e>
                          </m:d>
                        </m:e>
                        <m:sup>
                          <m:r>
                            <a:rPr lang="en-US" sz="2400" b="1" i="1">
                              <a:latin typeface="Cambria Math" panose="02040503050406030204" charset="0"/>
                            </a:rPr>
                            <m:t>−</m:t>
                          </m:r>
                          <m:r>
                            <m:rPr>
                              <m:sty m:val="p"/>
                            </m:rPr>
                            <a:rPr lang="en-US" sz="2400" b="0" i="0" smtClean="0">
                              <a:latin typeface="Cambria Math" panose="02040503050406030204" charset="0"/>
                            </a:rPr>
                            <m:t>T</m:t>
                          </m:r>
                        </m:sup>
                      </m:sSup>
                    </m:oMath>
                  </m:oMathPara>
                </a14:m>
                <a:endParaRPr lang="en-US" sz="2400" dirty="0"/>
              </a:p>
            </p:txBody>
          </p:sp>
        </mc:Choice>
        <mc:Fallback>
          <p:sp>
            <p:nvSpPr>
              <p:cNvPr id="9" name="Rectangle 19"/>
              <p:cNvSpPr>
                <a:spLocks noRot="1" noChangeAspect="1" noMove="1" noResize="1" noEditPoints="1" noAdjustHandles="1" noChangeArrowheads="1" noChangeShapeType="1" noTextEdit="1"/>
              </p:cNvSpPr>
              <p:nvPr>
                <p:custDataLst>
                  <p:tags r:id="rId3"/>
                </p:custDataLst>
              </p:nvPr>
            </p:nvSpPr>
            <p:spPr>
              <a:xfrm>
                <a:off x="6114415" y="3750310"/>
                <a:ext cx="5285740" cy="421640"/>
              </a:xfrm>
              <a:prstGeom prst="rect">
                <a:avLst/>
              </a:prstGeom>
              <a:blipFill rotWithShape="1">
                <a:blip r:embed="rId4"/>
                <a:stretch>
                  <a:fillRect r="-8878"/>
                </a:stretch>
              </a:blipFill>
            </p:spPr>
            <p:txBody>
              <a:bodyPr/>
              <a:lstStyle/>
              <a:p>
                <a:r>
                  <a:rPr lang="zh-CN" altLang="en-US">
                    <a:noFill/>
                  </a:rPr>
                  <a:t> </a:t>
                </a:r>
              </a:p>
            </p:txBody>
          </p:sp>
        </mc:Fallback>
      </mc:AlternateContent>
      <p:sp>
        <p:nvSpPr>
          <p:cNvPr id="6" name="Title 1"/>
          <p:cNvSpPr txBox="1"/>
          <p:nvPr>
            <p:custDataLst>
              <p:tags r:id="rId5"/>
            </p:custDataLst>
          </p:nvPr>
        </p:nvSpPr>
        <p:spPr>
          <a:xfrm>
            <a:off x="301510" y="3637343"/>
            <a:ext cx="4763192" cy="712567"/>
          </a:xfrm>
          <a:prstGeom prst="rect">
            <a:avLst/>
          </a:prstGeom>
          <a:solidFill>
            <a:srgbClr val="E7E6E6"/>
          </a:solidFill>
          <a:ln w="12700">
            <a:solidFill>
              <a:schemeClr val="dk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400" dirty="0"/>
          </a:p>
        </p:txBody>
      </p:sp>
      <mc:AlternateContent xmlns:mc="http://schemas.openxmlformats.org/markup-compatibility/2006">
        <mc:Choice xmlns:a14="http://schemas.microsoft.com/office/drawing/2010/main" Requires="a14">
          <p:sp>
            <p:nvSpPr>
              <p:cNvPr id="7" name="Rectangle 19"/>
              <p:cNvSpPr/>
              <p:nvPr>
                <p:custDataLst>
                  <p:tags r:id="rId6"/>
                </p:custDataLst>
              </p:nvPr>
            </p:nvSpPr>
            <p:spPr>
              <a:xfrm>
                <a:off x="569058" y="3727708"/>
                <a:ext cx="4444365" cy="458470"/>
              </a:xfrm>
              <a:prstGeom prst="rect">
                <a:avLst/>
              </a:prstGeom>
            </p:spPr>
            <p:txBody>
              <a:bodyPr wrap="none">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zh-CN" sz="2400" b="1" i="1" smtClean="0">
                              <a:latin typeface="Cambria Math" panose="02040503050406030204" charset="0"/>
                            </a:rPr>
                          </m:ctrlPr>
                        </m:dPr>
                        <m:e>
                          <m:m>
                            <m:mPr>
                              <m:mcs>
                                <m:mc>
                                  <m:mcPr>
                                    <m:count m:val="2"/>
                                    <m:mcJc m:val="center"/>
                                  </m:mcPr>
                                </m:mc>
                              </m:mcs>
                              <m:ctrlPr>
                                <a:rPr lang="en-US" altLang="zh-CN" sz="2400" b="1" i="1" smtClean="0">
                                  <a:latin typeface="Cambria Math" panose="02040503050406030204" charset="0"/>
                                </a:rPr>
                              </m:ctrlPr>
                            </m:mPr>
                            <m:mr>
                              <m:e>
                                <m:sSub>
                                  <m:sSubPr>
                                    <m:ctrlPr>
                                      <a:rPr lang="en-US" altLang="zh-CN" sz="2400" b="1" i="1">
                                        <a:latin typeface="Cambria Math" panose="02040503050406030204" charset="0"/>
                                      </a:rPr>
                                    </m:ctrlPr>
                                  </m:sSubPr>
                                  <m:e>
                                    <m:r>
                                      <a:rPr lang="en-US" altLang="zh-CN" sz="2400" b="1">
                                        <a:latin typeface="Cambria Math" panose="02040503050406030204" charset="0"/>
                                      </a:rPr>
                                      <m:t>𝐟</m:t>
                                    </m:r>
                                  </m:e>
                                  <m:sub>
                                    <m:r>
                                      <a:rPr lang="en-US" altLang="zh-CN" sz="2400" i="1">
                                        <a:latin typeface="Cambria Math" panose="02040503050406030204" charset="0"/>
                                      </a:rPr>
                                      <m:t>1</m:t>
                                    </m:r>
                                  </m:sub>
                                </m:sSub>
                              </m:e>
                              <m:e>
                                <m:sSub>
                                  <m:sSubPr>
                                    <m:ctrlPr>
                                      <a:rPr lang="en-US" altLang="zh-CN" sz="2400" b="1" i="1">
                                        <a:latin typeface="Cambria Math" panose="02040503050406030204" charset="0"/>
                                      </a:rPr>
                                    </m:ctrlPr>
                                  </m:sSubPr>
                                  <m:e>
                                    <m:r>
                                      <a:rPr lang="en-US" altLang="zh-CN" sz="2400" b="1">
                                        <a:latin typeface="Cambria Math" panose="02040503050406030204" charset="0"/>
                                      </a:rPr>
                                      <m:t>𝐟</m:t>
                                    </m:r>
                                  </m:e>
                                  <m:sub>
                                    <m:r>
                                      <a:rPr lang="en-US" altLang="zh-CN" sz="2400" i="1">
                                        <a:latin typeface="Cambria Math" panose="02040503050406030204" charset="0"/>
                                      </a:rPr>
                                      <m:t>2</m:t>
                                    </m:r>
                                  </m:sub>
                                </m:sSub>
                              </m:e>
                            </m:mr>
                          </m:m>
                        </m:e>
                      </m:d>
                      <m:r>
                        <a:rPr lang="en-US" altLang="zh-CN" sz="2400" b="1">
                          <a:latin typeface="Cambria Math" panose="02040503050406030204" charset="0"/>
                        </a:rPr>
                        <m:t>=−</m:t>
                      </m:r>
                      <m:sSup>
                        <m:sSupPr>
                          <m:ctrlPr>
                            <a:rPr lang="en-US" sz="2400" i="1">
                              <a:latin typeface="Cambria Math" panose="02040503050406030204" charset="0"/>
                            </a:rPr>
                          </m:ctrlPr>
                        </m:sSupPr>
                        <m:e>
                          <m:r>
                            <a:rPr lang="en-US" sz="2400" i="1">
                              <a:latin typeface="Cambria Math" panose="02040503050406030204" charset="0"/>
                            </a:rPr>
                            <m:t>𝐴</m:t>
                          </m:r>
                        </m:e>
                        <m:sup>
                          <m:r>
                            <m:rPr>
                              <m:sty m:val="p"/>
                            </m:rPr>
                            <a:rPr lang="en-US" sz="2400">
                              <a:latin typeface="Cambria Math" panose="02040503050406030204" charset="0"/>
                            </a:rPr>
                            <m:t>ref</m:t>
                          </m:r>
                        </m:sup>
                      </m:sSup>
                      <m:sSup>
                        <m:sSupPr>
                          <m:ctrlPr>
                            <a:rPr lang="en-US" sz="2400" b="1" i="1">
                              <a:latin typeface="Cambria Math" panose="02040503050406030204" charset="0"/>
                            </a:rPr>
                          </m:ctrlPr>
                        </m:sSupPr>
                        <m:e>
                          <m:r>
                            <a:rPr lang="en-US" sz="2400" b="1" smtClean="0">
                              <a:solidFill>
                                <a:srgbClr val="FF0000"/>
                              </a:solidFill>
                              <a:latin typeface="Cambria Math" panose="02040503050406030204" charset="0"/>
                            </a:rPr>
                            <m:t>𝐅</m:t>
                          </m:r>
                          <m:r>
                            <a:rPr lang="en-US" sz="2400" b="1" i="0" smtClean="0">
                              <a:solidFill>
                                <a:srgbClr val="00B0F0"/>
                              </a:solidFill>
                              <a:latin typeface="Cambria Math" panose="02040503050406030204" charset="0"/>
                            </a:rPr>
                            <m:t>𝐒</m:t>
                          </m:r>
                          <m:d>
                            <m:dPr>
                              <m:begChr m:val="["/>
                              <m:endChr m:val="]"/>
                              <m:ctrlPr>
                                <a:rPr lang="en-US" sz="2400" b="1" i="1">
                                  <a:latin typeface="Cambria Math" panose="02040503050406030204" charset="0"/>
                                </a:rPr>
                              </m:ctrlPr>
                            </m:dPr>
                            <m:e>
                              <m:m>
                                <m:mPr>
                                  <m:mcs>
                                    <m:mc>
                                      <m:mcPr>
                                        <m:count m:val="2"/>
                                        <m:mcJc m:val="center"/>
                                      </m:mcPr>
                                    </m:mc>
                                  </m:mcs>
                                  <m:ctrlPr>
                                    <a:rPr lang="en-US" sz="2400" b="1" i="1">
                                      <a:latin typeface="Cambria Math" panose="02040503050406030204" charset="0"/>
                                    </a:rPr>
                                  </m:ctrlPr>
                                </m:mPr>
                                <m:mr>
                                  <m:e>
                                    <m:sSub>
                                      <m:sSubPr>
                                        <m:ctrlPr>
                                          <a:rPr lang="en-US" sz="2400" b="1" i="1">
                                            <a:latin typeface="Cambria Math" panose="02040503050406030204" charset="0"/>
                                          </a:rPr>
                                        </m:ctrlPr>
                                      </m:sSubPr>
                                      <m:e>
                                        <m:r>
                                          <a:rPr lang="en-US" sz="2400" b="1" i="0" smtClean="0">
                                            <a:latin typeface="Cambria Math" panose="02040503050406030204" charset="0"/>
                                          </a:rPr>
                                          <m:t>𝐗</m:t>
                                        </m:r>
                                      </m:e>
                                      <m:sub>
                                        <m:r>
                                          <a:rPr lang="en-US" sz="2400">
                                            <a:latin typeface="Cambria Math" panose="02040503050406030204" charset="0"/>
                                          </a:rPr>
                                          <m:t>10</m:t>
                                        </m:r>
                                      </m:sub>
                                    </m:sSub>
                                  </m:e>
                                  <m:e>
                                    <m:sSub>
                                      <m:sSubPr>
                                        <m:ctrlPr>
                                          <a:rPr lang="en-US" sz="2400" b="1" i="1">
                                            <a:latin typeface="Cambria Math" panose="02040503050406030204" charset="0"/>
                                          </a:rPr>
                                        </m:ctrlPr>
                                      </m:sSubPr>
                                      <m:e>
                                        <m:r>
                                          <a:rPr lang="en-US" sz="2400" b="1" i="0" smtClean="0">
                                            <a:latin typeface="Cambria Math" panose="02040503050406030204" charset="0"/>
                                          </a:rPr>
                                          <m:t>𝐗</m:t>
                                        </m:r>
                                      </m:e>
                                      <m:sub>
                                        <m:r>
                                          <a:rPr lang="en-US" sz="2400">
                                            <a:latin typeface="Cambria Math" panose="02040503050406030204" charset="0"/>
                                          </a:rPr>
                                          <m:t>20</m:t>
                                        </m:r>
                                      </m:sub>
                                    </m:sSub>
                                  </m:e>
                                </m:mr>
                              </m:m>
                            </m:e>
                          </m:d>
                        </m:e>
                        <m:sup>
                          <m:r>
                            <a:rPr lang="en-US" sz="2400" b="1" i="1">
                              <a:latin typeface="Cambria Math" panose="02040503050406030204" charset="0"/>
                            </a:rPr>
                            <m:t>−</m:t>
                          </m:r>
                          <m:r>
                            <m:rPr>
                              <m:sty m:val="p"/>
                            </m:rPr>
                            <a:rPr lang="en-US" sz="2400" b="0" i="0" smtClean="0">
                              <a:latin typeface="Cambria Math" panose="02040503050406030204" charset="0"/>
                            </a:rPr>
                            <m:t>T</m:t>
                          </m:r>
                        </m:sup>
                      </m:sSup>
                    </m:oMath>
                  </m:oMathPara>
                </a14:m>
                <a:endParaRPr lang="en-US" sz="2400" dirty="0"/>
              </a:p>
            </p:txBody>
          </p:sp>
        </mc:Choice>
        <mc:Fallback>
          <p:sp>
            <p:nvSpPr>
              <p:cNvPr id="7" name="Rectangle 19"/>
              <p:cNvSpPr>
                <a:spLocks noRot="1" noChangeAspect="1" noMove="1" noResize="1" noEditPoints="1" noAdjustHandles="1" noChangeArrowheads="1" noChangeShapeType="1" noTextEdit="1"/>
              </p:cNvSpPr>
              <p:nvPr>
                <p:custDataLst>
                  <p:tags r:id="rId7"/>
                </p:custDataLst>
              </p:nvPr>
            </p:nvSpPr>
            <p:spPr>
              <a:xfrm>
                <a:off x="569058" y="3727708"/>
                <a:ext cx="4444365" cy="458470"/>
              </a:xfrm>
              <a:prstGeom prst="rect">
                <a:avLst/>
              </a:prstGeom>
              <a:blipFill rotWithShape="1">
                <a:blip r:embed="rId8"/>
                <a:stretch>
                  <a:fillRect l="-2" t="-56" r="2" b="56"/>
                </a:stretch>
              </a:blipFill>
            </p:spPr>
            <p:txBody>
              <a:bodyPr/>
              <a:lstStyle/>
              <a:p>
                <a:r>
                  <a:rPr lang="zh-CN" altLang="en-US">
                    <a:noFill/>
                  </a:rPr>
                  <a:t> </a:t>
                </a:r>
              </a:p>
            </p:txBody>
          </p:sp>
        </mc:Fallback>
      </mc:AlternateContent>
      <p:cxnSp>
        <p:nvCxnSpPr>
          <p:cNvPr id="14" name="Straight Connector 5"/>
          <p:cNvCxnSpPr/>
          <p:nvPr>
            <p:custDataLst>
              <p:tags r:id="rId9"/>
            </p:custDataLst>
          </p:nvPr>
        </p:nvCxnSpPr>
        <p:spPr>
          <a:xfrm flipH="1">
            <a:off x="7708577" y="1233417"/>
            <a:ext cx="960120" cy="1335405"/>
          </a:xfrm>
          <a:prstGeom prst="line">
            <a:avLst/>
          </a:prstGeom>
          <a:ln w="12700">
            <a:solidFill>
              <a:srgbClr val="80B65B"/>
            </a:solidFill>
          </a:ln>
        </p:spPr>
        <p:style>
          <a:lnRef idx="1">
            <a:schemeClr val="accent1"/>
          </a:lnRef>
          <a:fillRef idx="0">
            <a:schemeClr val="accent1"/>
          </a:fillRef>
          <a:effectRef idx="0">
            <a:schemeClr val="accent1"/>
          </a:effectRef>
          <a:fontRef idx="minor">
            <a:schemeClr val="tx1"/>
          </a:fontRef>
        </p:style>
      </p:cxnSp>
      <p:sp>
        <p:nvSpPr>
          <p:cNvPr id="70" name="Oval 69"/>
          <p:cNvSpPr/>
          <p:nvPr>
            <p:custDataLst>
              <p:tags r:id="rId10"/>
            </p:custDataLst>
          </p:nvPr>
        </p:nvSpPr>
        <p:spPr>
          <a:xfrm>
            <a:off x="8646904" y="1071251"/>
            <a:ext cx="183288" cy="183288"/>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solidFill>
                <a:schemeClr val="accent2">
                  <a:lumMod val="75000"/>
                </a:schemeClr>
              </a:solidFill>
            </a:endParaRPr>
          </a:p>
        </p:txBody>
      </p:sp>
      <p:sp>
        <p:nvSpPr>
          <p:cNvPr id="16" name="Oval 69"/>
          <p:cNvSpPr/>
          <p:nvPr>
            <p:custDataLst>
              <p:tags r:id="rId11"/>
            </p:custDataLst>
          </p:nvPr>
        </p:nvSpPr>
        <p:spPr>
          <a:xfrm>
            <a:off x="7575024" y="2568581"/>
            <a:ext cx="183288" cy="183288"/>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solidFill>
                <a:schemeClr val="accent2">
                  <a:lumMod val="75000"/>
                </a:schemeClr>
              </a:solidFill>
            </a:endParaRPr>
          </a:p>
        </p:txBody>
      </p:sp>
      <p:cxnSp>
        <p:nvCxnSpPr>
          <p:cNvPr id="17" name="Straight Connector 5"/>
          <p:cNvCxnSpPr/>
          <p:nvPr>
            <p:custDataLst>
              <p:tags r:id="rId12"/>
            </p:custDataLst>
          </p:nvPr>
        </p:nvCxnSpPr>
        <p:spPr>
          <a:xfrm flipH="1" flipV="1">
            <a:off x="7758742" y="2657722"/>
            <a:ext cx="1344930" cy="312420"/>
          </a:xfrm>
          <a:prstGeom prst="line">
            <a:avLst/>
          </a:prstGeom>
          <a:ln w="12700">
            <a:solidFill>
              <a:srgbClr val="80B65B"/>
            </a:solidFill>
          </a:ln>
        </p:spPr>
        <p:style>
          <a:lnRef idx="1">
            <a:schemeClr val="accent1"/>
          </a:lnRef>
          <a:fillRef idx="0">
            <a:schemeClr val="accent1"/>
          </a:fillRef>
          <a:effectRef idx="0">
            <a:schemeClr val="accent1"/>
          </a:effectRef>
          <a:fontRef idx="minor">
            <a:schemeClr val="tx1"/>
          </a:fontRef>
        </p:style>
      </p:cxnSp>
      <p:sp>
        <p:nvSpPr>
          <p:cNvPr id="18" name="Oval 69"/>
          <p:cNvSpPr/>
          <p:nvPr>
            <p:custDataLst>
              <p:tags r:id="rId13"/>
            </p:custDataLst>
          </p:nvPr>
        </p:nvSpPr>
        <p:spPr>
          <a:xfrm>
            <a:off x="9103469" y="2881001"/>
            <a:ext cx="183288" cy="183288"/>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solidFill>
                <a:schemeClr val="accent2">
                  <a:lumMod val="75000"/>
                </a:schemeClr>
              </a:solidFill>
            </a:endParaRPr>
          </a:p>
        </p:txBody>
      </p:sp>
      <p:sp>
        <p:nvSpPr>
          <p:cNvPr id="19" name="Oval 69"/>
          <p:cNvSpPr/>
          <p:nvPr>
            <p:custDataLst>
              <p:tags r:id="rId14"/>
            </p:custDataLst>
          </p:nvPr>
        </p:nvSpPr>
        <p:spPr>
          <a:xfrm>
            <a:off x="9932144" y="2375541"/>
            <a:ext cx="183288" cy="183288"/>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solidFill>
                <a:schemeClr val="accent2">
                  <a:lumMod val="75000"/>
                </a:schemeClr>
              </a:solidFill>
            </a:endParaRPr>
          </a:p>
        </p:txBody>
      </p:sp>
      <p:cxnSp>
        <p:nvCxnSpPr>
          <p:cNvPr id="20" name="Straight Connector 5"/>
          <p:cNvCxnSpPr>
            <a:stCxn id="70" idx="4"/>
            <a:endCxn id="18" idx="0"/>
          </p:cNvCxnSpPr>
          <p:nvPr>
            <p:custDataLst>
              <p:tags r:id="rId15"/>
            </p:custDataLst>
          </p:nvPr>
        </p:nvCxnSpPr>
        <p:spPr>
          <a:xfrm>
            <a:off x="8739182" y="1255007"/>
            <a:ext cx="456565" cy="1626235"/>
          </a:xfrm>
          <a:prstGeom prst="line">
            <a:avLst/>
          </a:prstGeom>
          <a:ln w="12700">
            <a:solidFill>
              <a:srgbClr val="80B65B"/>
            </a:solidFill>
          </a:ln>
        </p:spPr>
        <p:style>
          <a:lnRef idx="1">
            <a:schemeClr val="accent1"/>
          </a:lnRef>
          <a:fillRef idx="0">
            <a:schemeClr val="accent1"/>
          </a:fillRef>
          <a:effectRef idx="0">
            <a:schemeClr val="accent1"/>
          </a:effectRef>
          <a:fontRef idx="minor">
            <a:schemeClr val="tx1"/>
          </a:fontRef>
        </p:style>
      </p:cxnSp>
      <p:cxnSp>
        <p:nvCxnSpPr>
          <p:cNvPr id="21" name="Straight Connector 5"/>
          <p:cNvCxnSpPr>
            <a:stCxn id="70" idx="5"/>
            <a:endCxn id="19" idx="1"/>
          </p:cNvCxnSpPr>
          <p:nvPr>
            <p:custDataLst>
              <p:tags r:id="rId16"/>
            </p:custDataLst>
          </p:nvPr>
        </p:nvCxnSpPr>
        <p:spPr>
          <a:xfrm>
            <a:off x="8803952" y="1228337"/>
            <a:ext cx="1155065" cy="1174115"/>
          </a:xfrm>
          <a:prstGeom prst="line">
            <a:avLst/>
          </a:prstGeom>
          <a:ln w="12700">
            <a:solidFill>
              <a:srgbClr val="80B65B"/>
            </a:solidFill>
          </a:ln>
        </p:spPr>
        <p:style>
          <a:lnRef idx="1">
            <a:schemeClr val="accent1"/>
          </a:lnRef>
          <a:fillRef idx="0">
            <a:schemeClr val="accent1"/>
          </a:fillRef>
          <a:effectRef idx="0">
            <a:schemeClr val="accent1"/>
          </a:effectRef>
          <a:fontRef idx="minor">
            <a:schemeClr val="tx1"/>
          </a:fontRef>
        </p:style>
      </p:cxnSp>
      <p:cxnSp>
        <p:nvCxnSpPr>
          <p:cNvPr id="22" name="Straight Connector 5"/>
          <p:cNvCxnSpPr>
            <a:stCxn id="19" idx="2"/>
          </p:cNvCxnSpPr>
          <p:nvPr>
            <p:custDataLst>
              <p:tags r:id="rId17"/>
            </p:custDataLst>
          </p:nvPr>
        </p:nvCxnSpPr>
        <p:spPr>
          <a:xfrm flipH="1">
            <a:off x="9268137" y="2467857"/>
            <a:ext cx="664210" cy="457835"/>
          </a:xfrm>
          <a:prstGeom prst="line">
            <a:avLst/>
          </a:prstGeom>
          <a:ln w="12700">
            <a:solidFill>
              <a:srgbClr val="80B65B"/>
            </a:solidFill>
          </a:ln>
        </p:spPr>
        <p:style>
          <a:lnRef idx="1">
            <a:schemeClr val="accent1"/>
          </a:lnRef>
          <a:fillRef idx="0">
            <a:schemeClr val="accent1"/>
          </a:fillRef>
          <a:effectRef idx="0">
            <a:schemeClr val="accent1"/>
          </a:effectRef>
          <a:fontRef idx="minor">
            <a:schemeClr val="tx1"/>
          </a:fontRef>
        </p:style>
      </p:cxnSp>
      <p:cxnSp>
        <p:nvCxnSpPr>
          <p:cNvPr id="25" name="Straight Connector 5"/>
          <p:cNvCxnSpPr/>
          <p:nvPr>
            <p:custDataLst>
              <p:tags r:id="rId18"/>
            </p:custDataLst>
          </p:nvPr>
        </p:nvCxnSpPr>
        <p:spPr>
          <a:xfrm flipH="1">
            <a:off x="7762552" y="2426582"/>
            <a:ext cx="2157095" cy="189230"/>
          </a:xfrm>
          <a:prstGeom prst="line">
            <a:avLst/>
          </a:prstGeom>
          <a:ln w="12700">
            <a:solidFill>
              <a:srgbClr val="80B65B"/>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2" name="TextBox 71"/>
              <p:cNvSpPr txBox="1"/>
              <p:nvPr>
                <p:custDataLst>
                  <p:tags r:id="rId19"/>
                </p:custDataLst>
              </p:nvPr>
            </p:nvSpPr>
            <p:spPr>
              <a:xfrm>
                <a:off x="8405877" y="664762"/>
                <a:ext cx="665091" cy="307340"/>
              </a:xfrm>
              <a:prstGeom prst="rect">
                <a:avLst/>
              </a:prstGeom>
              <a:noFill/>
            </p:spPr>
            <p:txBody>
              <a:bodyPr wrap="square" lIns="0" tIns="0" rIns="0" bIns="0" rtlCol="0">
                <a:spAutoFit/>
              </a:bodyPr>
              <a:p>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charset="0"/>
                            </a:rPr>
                          </m:ctrlPr>
                        </m:sSubPr>
                        <m:e>
                          <m:r>
                            <a:rPr lang="en-US" sz="2000" b="1" i="0" smtClean="0">
                              <a:latin typeface="Cambria Math" panose="02040503050406030204" charset="0"/>
                            </a:rPr>
                            <m:t>𝐗</m:t>
                          </m:r>
                        </m:e>
                        <m:sub>
                          <m:r>
                            <a:rPr lang="en-US" sz="2000" b="0" i="0" smtClean="0">
                              <a:latin typeface="Cambria Math" panose="02040503050406030204" charset="0"/>
                            </a:rPr>
                            <m:t>0</m:t>
                          </m:r>
                        </m:sub>
                      </m:sSub>
                    </m:oMath>
                  </m:oMathPara>
                </a14:m>
                <a:endParaRPr lang="en-US" sz="2000" dirty="0"/>
              </a:p>
            </p:txBody>
          </p:sp>
        </mc:Choice>
        <mc:Fallback>
          <p:sp>
            <p:nvSpPr>
              <p:cNvPr id="72" name="TextBox 71"/>
              <p:cNvSpPr txBox="1">
                <a:spLocks noRot="1" noChangeAspect="1" noMove="1" noResize="1" noEditPoints="1" noAdjustHandles="1" noChangeArrowheads="1" noChangeShapeType="1" noTextEdit="1"/>
              </p:cNvSpPr>
              <p:nvPr>
                <p:custDataLst>
                  <p:tags r:id="rId20"/>
                </p:custDataLst>
              </p:nvPr>
            </p:nvSpPr>
            <p:spPr>
              <a:xfrm>
                <a:off x="8405877" y="664762"/>
                <a:ext cx="665091" cy="307340"/>
              </a:xfrm>
              <a:prstGeom prst="rect">
                <a:avLst/>
              </a:prstGeom>
              <a:blipFill rotWithShape="1">
                <a:blip r:embed="rId21"/>
                <a:stretch>
                  <a:fillRect l="-57" t="-180" r="94" b="18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TextBox 71"/>
              <p:cNvSpPr txBox="1"/>
              <p:nvPr>
                <p:custDataLst>
                  <p:tags r:id="rId22"/>
                </p:custDataLst>
              </p:nvPr>
            </p:nvSpPr>
            <p:spPr>
              <a:xfrm>
                <a:off x="7097142" y="2748197"/>
                <a:ext cx="665091" cy="307340"/>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charset="0"/>
                            </a:rPr>
                          </m:ctrlPr>
                        </m:sSubPr>
                        <m:e>
                          <m:r>
                            <a:rPr lang="en-US" sz="2000" b="1" i="0" smtClean="0">
                              <a:latin typeface="Cambria Math" panose="02040503050406030204" charset="0"/>
                            </a:rPr>
                            <m:t>𝐗</m:t>
                          </m:r>
                        </m:e>
                        <m:sub>
                          <m:r>
                            <a:rPr lang="en-US" sz="2000" b="1" i="0" smtClean="0">
                              <a:latin typeface="Cambria Math" panose="02040503050406030204" charset="0"/>
                            </a:rPr>
                            <m:t>𝟏</m:t>
                          </m:r>
                        </m:sub>
                      </m:sSub>
                    </m:oMath>
                  </m:oMathPara>
                </a14:m>
                <a:endParaRPr lang="en-US" sz="2000" dirty="0"/>
              </a:p>
            </p:txBody>
          </p:sp>
        </mc:Choice>
        <mc:Fallback>
          <p:sp>
            <p:nvSpPr>
              <p:cNvPr id="29" name="TextBox 71"/>
              <p:cNvSpPr txBox="1">
                <a:spLocks noRot="1" noChangeAspect="1" noMove="1" noResize="1" noEditPoints="1" noAdjustHandles="1" noChangeArrowheads="1" noChangeShapeType="1" noTextEdit="1"/>
              </p:cNvSpPr>
              <p:nvPr>
                <p:custDataLst>
                  <p:tags r:id="rId23"/>
                </p:custDataLst>
              </p:nvPr>
            </p:nvSpPr>
            <p:spPr>
              <a:xfrm>
                <a:off x="7097142" y="2748197"/>
                <a:ext cx="665091" cy="307340"/>
              </a:xfrm>
              <a:prstGeom prst="rect">
                <a:avLst/>
              </a:prstGeom>
              <a:blipFill rotWithShape="1">
                <a:blip r:embed="rId24"/>
                <a:stretch>
                  <a:fillRect l="-57" t="-180" r="94" b="18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TextBox 71"/>
              <p:cNvSpPr txBox="1"/>
              <p:nvPr>
                <p:custDataLst>
                  <p:tags r:id="rId25"/>
                </p:custDataLst>
              </p:nvPr>
            </p:nvSpPr>
            <p:spPr>
              <a:xfrm>
                <a:off x="8862442" y="3162852"/>
                <a:ext cx="665091" cy="307340"/>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charset="0"/>
                            </a:rPr>
                          </m:ctrlPr>
                        </m:sSubPr>
                        <m:e>
                          <m:r>
                            <a:rPr lang="en-US" sz="2000" b="1" i="1" smtClean="0">
                              <a:latin typeface="Cambria Math" panose="02040503050406030204" charset="0"/>
                            </a:rPr>
                            <m:t>𝑿</m:t>
                          </m:r>
                        </m:e>
                        <m:sub>
                          <m:r>
                            <a:rPr lang="en-US" sz="2000" b="1" i="0" smtClean="0">
                              <a:latin typeface="Cambria Math" panose="02040503050406030204" charset="0"/>
                            </a:rPr>
                            <m:t>𝟐</m:t>
                          </m:r>
                        </m:sub>
                      </m:sSub>
                    </m:oMath>
                  </m:oMathPara>
                </a14:m>
                <a:endParaRPr lang="en-US" sz="2000" dirty="0"/>
              </a:p>
            </p:txBody>
          </p:sp>
        </mc:Choice>
        <mc:Fallback>
          <p:sp>
            <p:nvSpPr>
              <p:cNvPr id="30" name="TextBox 71"/>
              <p:cNvSpPr txBox="1">
                <a:spLocks noRot="1" noChangeAspect="1" noMove="1" noResize="1" noEditPoints="1" noAdjustHandles="1" noChangeArrowheads="1" noChangeShapeType="1" noTextEdit="1"/>
              </p:cNvSpPr>
              <p:nvPr>
                <p:custDataLst>
                  <p:tags r:id="rId26"/>
                </p:custDataLst>
              </p:nvPr>
            </p:nvSpPr>
            <p:spPr>
              <a:xfrm>
                <a:off x="8862442" y="3162852"/>
                <a:ext cx="665091" cy="307340"/>
              </a:xfrm>
              <a:prstGeom prst="rect">
                <a:avLst/>
              </a:prstGeom>
              <a:blipFill rotWithShape="1">
                <a:blip r:embed="rId27"/>
                <a:stretch>
                  <a:fillRect l="-57" t="-180" r="94" b="18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TextBox 71"/>
              <p:cNvSpPr txBox="1"/>
              <p:nvPr>
                <p:custDataLst>
                  <p:tags r:id="rId28"/>
                </p:custDataLst>
              </p:nvPr>
            </p:nvSpPr>
            <p:spPr>
              <a:xfrm>
                <a:off x="9867647" y="2591352"/>
                <a:ext cx="665091" cy="307340"/>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charset="0"/>
                            </a:rPr>
                          </m:ctrlPr>
                        </m:sSubPr>
                        <m:e>
                          <m:r>
                            <a:rPr lang="en-US" sz="2000" b="1" i="1" smtClean="0">
                              <a:latin typeface="Cambria Math" panose="02040503050406030204" charset="0"/>
                            </a:rPr>
                            <m:t>𝑿</m:t>
                          </m:r>
                        </m:e>
                        <m:sub>
                          <m:r>
                            <a:rPr lang="en-US" sz="2000" b="1" i="0" smtClean="0">
                              <a:latin typeface="Cambria Math" panose="02040503050406030204" charset="0"/>
                            </a:rPr>
                            <m:t>𝟑</m:t>
                          </m:r>
                        </m:sub>
                      </m:sSub>
                    </m:oMath>
                  </m:oMathPara>
                </a14:m>
                <a:endParaRPr lang="en-US" sz="2000" dirty="0"/>
              </a:p>
            </p:txBody>
          </p:sp>
        </mc:Choice>
        <mc:Fallback>
          <p:sp>
            <p:nvSpPr>
              <p:cNvPr id="31" name="TextBox 71"/>
              <p:cNvSpPr txBox="1">
                <a:spLocks noRot="1" noChangeAspect="1" noMove="1" noResize="1" noEditPoints="1" noAdjustHandles="1" noChangeArrowheads="1" noChangeShapeType="1" noTextEdit="1"/>
              </p:cNvSpPr>
              <p:nvPr>
                <p:custDataLst>
                  <p:tags r:id="rId29"/>
                </p:custDataLst>
              </p:nvPr>
            </p:nvSpPr>
            <p:spPr>
              <a:xfrm>
                <a:off x="9867647" y="2591352"/>
                <a:ext cx="665091" cy="307340"/>
              </a:xfrm>
              <a:prstGeom prst="rect">
                <a:avLst/>
              </a:prstGeom>
              <a:blipFill rotWithShape="1">
                <a:blip r:embed="rId30"/>
                <a:stretch>
                  <a:fillRect l="-57" t="-180" r="94" b="180"/>
                </a:stretch>
              </a:blipFill>
            </p:spPr>
            <p:txBody>
              <a:bodyPr/>
              <a:lstStyle/>
              <a:p>
                <a:r>
                  <a:rPr lang="zh-CN" altLang="en-US">
                    <a:noFill/>
                  </a:rPr>
                  <a:t> </a:t>
                </a:r>
              </a:p>
            </p:txBody>
          </p:sp>
        </mc:Fallback>
      </mc:AlternateContent>
      <p:pic>
        <p:nvPicPr>
          <p:cNvPr id="34" name="图片 33"/>
          <p:cNvPicPr>
            <a:picLocks noChangeAspect="1"/>
          </p:cNvPicPr>
          <p:nvPr>
            <p:custDataLst>
              <p:tags r:id="rId31"/>
            </p:custDataLst>
          </p:nvPr>
        </p:nvPicPr>
        <p:blipFill>
          <a:blip r:embed="rId32"/>
          <a:stretch>
            <a:fillRect/>
          </a:stretch>
        </p:blipFill>
        <p:spPr>
          <a:xfrm>
            <a:off x="1369695" y="952500"/>
            <a:ext cx="2827655" cy="2498090"/>
          </a:xfrm>
          <a:prstGeom prst="rect">
            <a:avLst/>
          </a:prstGeom>
        </p:spPr>
      </p:pic>
      <mc:AlternateContent xmlns:mc="http://schemas.openxmlformats.org/markup-compatibility/2006">
        <mc:Choice xmlns:a14="http://schemas.microsoft.com/office/drawing/2010/main" Requires="a14">
          <p:sp>
            <p:nvSpPr>
              <p:cNvPr id="65" name="TextBox 64"/>
              <p:cNvSpPr txBox="1"/>
              <p:nvPr>
                <p:custDataLst>
                  <p:tags r:id="rId33"/>
                </p:custDataLst>
              </p:nvPr>
            </p:nvSpPr>
            <p:spPr>
              <a:xfrm>
                <a:off x="8251711" y="1943543"/>
                <a:ext cx="665091" cy="316865"/>
              </a:xfrm>
              <a:prstGeom prst="rect">
                <a:avLst/>
              </a:prstGeom>
              <a:noFill/>
            </p:spPr>
            <p:txBody>
              <a:bodyPr wrap="square" lIns="0" tIns="0" rIns="0" bIns="0" rtlCol="0">
                <a:spAutoFit/>
              </a:bodyPr>
              <a:p>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charset="0"/>
                            </a:rPr>
                          </m:ctrlPr>
                        </m:sSupPr>
                        <m:e>
                          <m:r>
                            <a:rPr lang="en-US" sz="2000" i="1" smtClean="0">
                              <a:latin typeface="Cambria Math" panose="02040503050406030204" charset="0"/>
                            </a:rPr>
                            <m:t>𝑉</m:t>
                          </m:r>
                        </m:e>
                        <m:sup>
                          <m:r>
                            <m:rPr>
                              <m:sty m:val="p"/>
                            </m:rPr>
                            <a:rPr lang="en-US" sz="2000" b="0" i="0" smtClean="0">
                              <a:latin typeface="Cambria Math" panose="02040503050406030204" charset="0"/>
                            </a:rPr>
                            <m:t>ref</m:t>
                          </m:r>
                        </m:sup>
                      </m:sSup>
                    </m:oMath>
                  </m:oMathPara>
                </a14:m>
                <a:endParaRPr lang="en-US" sz="2000" i="1" dirty="0"/>
              </a:p>
            </p:txBody>
          </p:sp>
        </mc:Choice>
        <mc:Fallback>
          <p:sp>
            <p:nvSpPr>
              <p:cNvPr id="65" name="TextBox 64"/>
              <p:cNvSpPr txBox="1">
                <a:spLocks noRot="1" noChangeAspect="1" noMove="1" noResize="1" noEditPoints="1" noAdjustHandles="1" noChangeArrowheads="1" noChangeShapeType="1" noTextEdit="1"/>
              </p:cNvSpPr>
              <p:nvPr>
                <p:custDataLst>
                  <p:tags r:id="rId34"/>
                </p:custDataLst>
              </p:nvPr>
            </p:nvSpPr>
            <p:spPr>
              <a:xfrm>
                <a:off x="8251711" y="1943543"/>
                <a:ext cx="665091" cy="316865"/>
              </a:xfrm>
              <a:prstGeom prst="rect">
                <a:avLst/>
              </a:prstGeom>
              <a:blipFill rotWithShape="1">
                <a:blip r:embed="rId35"/>
                <a:stretch>
                  <a:fillRect l="-78" t="-140" r="20" b="140"/>
                </a:stretch>
              </a:blipFill>
            </p:spPr>
            <p:txBody>
              <a:bodyPr/>
              <a:lstStyle/>
              <a:p>
                <a:r>
                  <a:rPr lang="zh-CN" altLang="en-US">
                    <a:noFill/>
                  </a:rPr>
                  <a:t> </a:t>
                </a:r>
              </a:p>
            </p:txBody>
          </p:sp>
        </mc:Fallback>
      </mc:AlternateContent>
      <p:sp>
        <p:nvSpPr>
          <p:cNvPr id="57" name="Right Arrow 56"/>
          <p:cNvSpPr/>
          <p:nvPr>
            <p:custDataLst>
              <p:tags r:id="rId36"/>
            </p:custDataLst>
          </p:nvPr>
        </p:nvSpPr>
        <p:spPr>
          <a:xfrm>
            <a:off x="5287010" y="3773805"/>
            <a:ext cx="568325" cy="398145"/>
          </a:xfrm>
          <a:prstGeom prst="rightArrow">
            <a:avLst/>
          </a:prstGeom>
          <a:solidFill>
            <a:srgbClr val="E7E6E6"/>
          </a:solidFill>
        </p:spPr>
        <p:style>
          <a:lnRef idx="2">
            <a:schemeClr val="dk1"/>
          </a:lnRef>
          <a:fillRef idx="1">
            <a:schemeClr val="lt1"/>
          </a:fillRef>
          <a:effectRef idx="0">
            <a:schemeClr val="dk1"/>
          </a:effectRef>
          <a:fontRef idx="minor">
            <a:schemeClr val="dk1"/>
          </a:fontRef>
        </p:style>
        <p:txBody>
          <a:bodyPr rtlCol="0" anchor="ctr"/>
          <a:p>
            <a:pPr algn="ctr"/>
            <a:endParaRPr lang="en-US" dirty="0">
              <a:latin typeface="+mj-lt"/>
            </a:endParaRPr>
          </a:p>
        </p:txBody>
      </p:sp>
      <mc:AlternateContent xmlns:mc="http://schemas.openxmlformats.org/markup-compatibility/2006">
        <mc:Choice xmlns:a14="http://schemas.microsoft.com/office/drawing/2010/main" Requires="a14">
          <p:sp>
            <p:nvSpPr>
              <p:cNvPr id="35" name="文本框 34"/>
              <p:cNvSpPr txBox="1"/>
              <p:nvPr/>
            </p:nvSpPr>
            <p:spPr>
              <a:xfrm>
                <a:off x="6413500" y="4606925"/>
                <a:ext cx="5107305" cy="836295"/>
              </a:xfrm>
              <a:prstGeom prst="rect">
                <a:avLst/>
              </a:prstGeom>
              <a:noFill/>
            </p:spPr>
            <p:txBody>
              <a:bodyPr wrap="square" rtlCol="0" anchor="t">
                <a:noAutofit/>
              </a:bodyPr>
              <a:p>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charset="0"/>
                            </a:rPr>
                          </m:ctrlPr>
                        </m:sSupPr>
                        <m:e>
                          <m:r>
                            <a:rPr lang="en-US" sz="2400" i="1">
                              <a:latin typeface="Cambria Math" panose="02040503050406030204" charset="0"/>
                            </a:rPr>
                            <m:t>𝑉</m:t>
                          </m:r>
                        </m:e>
                        <m:sup>
                          <m:r>
                            <m:rPr>
                              <m:sty m:val="p"/>
                            </m:rPr>
                            <a:rPr lang="en-US" sz="2400">
                              <a:latin typeface="Cambria Math" panose="02040503050406030204" charset="0"/>
                            </a:rPr>
                            <m:t>ref</m:t>
                          </m:r>
                        </m:sup>
                      </m:sSup>
                      <m:r>
                        <a:rPr lang="en-US" sz="2400">
                          <a:latin typeface="Cambria Math" panose="02040503050406030204" charset="0"/>
                        </a:rPr>
                        <m:t>=</m:t>
                      </m:r>
                      <m:f>
                        <m:fPr>
                          <m:ctrlPr>
                            <a:rPr lang="en-US" sz="2400" i="1">
                              <a:latin typeface="Cambria Math" panose="02040503050406030204" charset="0"/>
                              <a:cs typeface="Cambria Math" panose="02040503050406030204" charset="0"/>
                            </a:rPr>
                          </m:ctrlPr>
                        </m:fPr>
                        <m:num>
                          <m:r>
                            <a:rPr lang="en-US" sz="2400" i="1">
                              <a:latin typeface="Cambria Math" panose="02040503050406030204" charset="0"/>
                              <a:cs typeface="Cambria Math" panose="02040503050406030204" charset="0"/>
                            </a:rPr>
                            <m:t>1</m:t>
                          </m:r>
                        </m:num>
                        <m:den>
                          <m:r>
                            <a:rPr lang="en-US" sz="2400" i="1">
                              <a:latin typeface="Cambria Math" panose="02040503050406030204" charset="0"/>
                              <a:cs typeface="Cambria Math" panose="02040503050406030204" charset="0"/>
                            </a:rPr>
                            <m:t>6</m:t>
                          </m:r>
                        </m:den>
                      </m:f>
                      <m:r>
                        <a:rPr lang="en-US" sz="2400" i="1">
                          <a:latin typeface="Cambria Math" panose="02040503050406030204" charset="0"/>
                          <a:cs typeface="Cambria Math" panose="02040503050406030204" charset="0"/>
                        </a:rPr>
                        <m:t>·</m:t>
                      </m:r>
                      <m:r>
                        <a:rPr lang="en-US" sz="2400" i="1">
                          <a:latin typeface="Cambria Math" panose="02040503050406030204" charset="0"/>
                          <a:cs typeface="Cambria Math" panose="02040503050406030204" charset="0"/>
                        </a:rPr>
                        <m:t>𝑑𝑒𝑡</m:t>
                      </m:r>
                      <m:r>
                        <a:rPr lang="en-US" sz="2400" i="1">
                          <a:latin typeface="Cambria Math" panose="02040503050406030204" charset="0"/>
                          <a:cs typeface="Cambria Math" panose="02040503050406030204" charset="0"/>
                        </a:rPr>
                        <m:t>(</m:t>
                      </m:r>
                      <m:d>
                        <m:dPr>
                          <m:begChr m:val="["/>
                          <m:endChr m:val="]"/>
                          <m:ctrlPr>
                            <a:rPr lang="en-US" sz="2400" b="1" i="1">
                              <a:latin typeface="Cambria Math" panose="02040503050406030204" charset="0"/>
                            </a:rPr>
                          </m:ctrlPr>
                        </m:dPr>
                        <m:e>
                          <m:m>
                            <m:mPr>
                              <m:mcs>
                                <m:mc>
                                  <m:mcPr>
                                    <m:count m:val="3"/>
                                    <m:mcJc m:val="center"/>
                                  </m:mcPr>
                                </m:mc>
                              </m:mcs>
                              <m:ctrlPr>
                                <a:rPr lang="en-US" sz="2400" b="1" i="1">
                                  <a:latin typeface="Cambria Math" panose="02040503050406030204" charset="0"/>
                                  <a:cs typeface="Cambria Math" panose="02040503050406030204" charset="0"/>
                                </a:rPr>
                              </m:ctrlPr>
                            </m:mPr>
                            <m:mr>
                              <m:e>
                                <m:sSub>
                                  <m:sSubPr>
                                    <m:ctrlPr>
                                      <a:rPr lang="en-US" sz="2400" b="1" i="1">
                                        <a:latin typeface="Cambria Math" panose="02040503050406030204" charset="0"/>
                                      </a:rPr>
                                    </m:ctrlPr>
                                  </m:sSubPr>
                                  <m:e>
                                    <m:r>
                                      <a:rPr lang="en-US" sz="2400" b="1" i="0" smtClean="0">
                                        <a:latin typeface="Cambria Math" panose="02040503050406030204" charset="0"/>
                                      </a:rPr>
                                      <m:t>𝐗</m:t>
                                    </m:r>
                                  </m:e>
                                  <m:sub>
                                    <m:r>
                                      <a:rPr lang="en-US" sz="2400">
                                        <a:latin typeface="Cambria Math" panose="02040503050406030204" charset="0"/>
                                      </a:rPr>
                                      <m:t>10</m:t>
                                    </m:r>
                                  </m:sub>
                                </m:sSub>
                              </m:e>
                              <m:e>
                                <m:sSub>
                                  <m:sSubPr>
                                    <m:ctrlPr>
                                      <a:rPr lang="en-US" sz="2400" b="1" i="1">
                                        <a:latin typeface="Cambria Math" panose="02040503050406030204" charset="0"/>
                                      </a:rPr>
                                    </m:ctrlPr>
                                  </m:sSubPr>
                                  <m:e>
                                    <m:r>
                                      <a:rPr lang="en-US" sz="2400" b="1" i="0" smtClean="0">
                                        <a:latin typeface="Cambria Math" panose="02040503050406030204" charset="0"/>
                                      </a:rPr>
                                      <m:t>𝐗</m:t>
                                    </m:r>
                                  </m:e>
                                  <m:sub>
                                    <m:r>
                                      <a:rPr lang="en-US" sz="2400">
                                        <a:latin typeface="Cambria Math" panose="02040503050406030204" charset="0"/>
                                      </a:rPr>
                                      <m:t>20</m:t>
                                    </m:r>
                                  </m:sub>
                                </m:sSub>
                              </m:e>
                              <m:e>
                                <m:sSub>
                                  <m:sSubPr>
                                    <m:ctrlPr>
                                      <a:rPr lang="en-US" sz="2400" b="1" i="1">
                                        <a:latin typeface="Cambria Math" panose="02040503050406030204" charset="0"/>
                                      </a:rPr>
                                    </m:ctrlPr>
                                  </m:sSubPr>
                                  <m:e>
                                    <m:r>
                                      <a:rPr lang="en-US" sz="2400" b="1" i="0" smtClean="0">
                                        <a:latin typeface="Cambria Math" panose="02040503050406030204" charset="0"/>
                                      </a:rPr>
                                      <m:t>𝐗</m:t>
                                    </m:r>
                                  </m:e>
                                  <m:sub>
                                    <m:r>
                                      <a:rPr lang="en-US" sz="2400">
                                        <a:latin typeface="Cambria Math" panose="02040503050406030204" charset="0"/>
                                      </a:rPr>
                                      <m:t>30</m:t>
                                    </m:r>
                                  </m:sub>
                                </m:sSub>
                              </m:e>
                            </m:mr>
                          </m:m>
                        </m:e>
                      </m:d>
                    </m:oMath>
                  </m:oMathPara>
                </a14:m>
                <a:endParaRPr lang="en-US" altLang="en-US" sz="2400">
                  <a:latin typeface="Cambria Math" panose="02040503050406030204" charset="0"/>
                </a:endParaRPr>
              </a:p>
            </p:txBody>
          </p:sp>
        </mc:Choice>
        <mc:Fallback>
          <p:sp>
            <p:nvSpPr>
              <p:cNvPr id="35" name="文本框 34"/>
              <p:cNvSpPr txBox="1">
                <a:spLocks noRot="1" noChangeAspect="1" noMove="1" noResize="1" noEditPoints="1" noAdjustHandles="1" noChangeArrowheads="1" noChangeShapeType="1" noTextEdit="1"/>
              </p:cNvSpPr>
              <p:nvPr/>
            </p:nvSpPr>
            <p:spPr>
              <a:xfrm>
                <a:off x="6413500" y="4606925"/>
                <a:ext cx="5107305" cy="836295"/>
              </a:xfrm>
              <a:prstGeom prst="rect">
                <a:avLst/>
              </a:prstGeom>
              <a:blipFill rotWithShape="1">
                <a:blip r:embed="rId3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6" name="文本框 35"/>
              <p:cNvSpPr txBox="1"/>
              <p:nvPr/>
            </p:nvSpPr>
            <p:spPr>
              <a:xfrm>
                <a:off x="7409180" y="5358765"/>
                <a:ext cx="4199890" cy="862330"/>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r>
                        <a:rPr lang="en-US" sz="2400" i="1">
                          <a:latin typeface="Cambria Math" panose="02040503050406030204" charset="0"/>
                          <a:cs typeface="Cambria Math" panose="02040503050406030204" charset="0"/>
                        </a:rPr>
                        <m:t>=</m:t>
                      </m:r>
                      <m:f>
                        <m:fPr>
                          <m:ctrlPr>
                            <a:rPr lang="en-US" sz="2400" i="1">
                              <a:latin typeface="Cambria Math" panose="02040503050406030204" charset="0"/>
                              <a:cs typeface="Cambria Math" panose="02040503050406030204" charset="0"/>
                            </a:rPr>
                          </m:ctrlPr>
                        </m:fPr>
                        <m:num>
                          <m:r>
                            <a:rPr lang="en-US" sz="2400" i="1">
                              <a:latin typeface="Cambria Math" panose="02040503050406030204" charset="0"/>
                              <a:cs typeface="Cambria Math" panose="02040503050406030204" charset="0"/>
                            </a:rPr>
                            <m:t>1</m:t>
                          </m:r>
                        </m:num>
                        <m:den>
                          <m:r>
                            <a:rPr lang="en-US" sz="2400" i="1">
                              <a:latin typeface="Cambria Math" panose="02040503050406030204" charset="0"/>
                              <a:cs typeface="Cambria Math" panose="02040503050406030204" charset="0"/>
                            </a:rPr>
                            <m:t>6</m:t>
                          </m:r>
                        </m:den>
                      </m:f>
                      <m:r>
                        <a:rPr lang="en-US" sz="2400" i="1">
                          <a:latin typeface="Cambria Math" panose="02040503050406030204" charset="0"/>
                          <a:cs typeface="Cambria Math" panose="02040503050406030204" charset="0"/>
                        </a:rPr>
                        <m:t>·</m:t>
                      </m:r>
                      <m:f>
                        <m:fPr>
                          <m:ctrlPr>
                            <a:rPr lang="en-US" sz="2400" i="1">
                              <a:latin typeface="Cambria Math" panose="02040503050406030204" charset="0"/>
                              <a:cs typeface="Cambria Math" panose="02040503050406030204" charset="0"/>
                            </a:rPr>
                          </m:ctrlPr>
                        </m:fPr>
                        <m:num>
                          <m:r>
                            <a:rPr lang="en-US" sz="2400" i="1">
                              <a:latin typeface="Cambria Math" panose="02040503050406030204" charset="0"/>
                              <a:cs typeface="Cambria Math" panose="02040503050406030204" charset="0"/>
                            </a:rPr>
                            <m:t>1</m:t>
                          </m:r>
                        </m:num>
                        <m:den>
                          <m:r>
                            <a:rPr lang="en-US" sz="2400" i="1">
                              <a:latin typeface="Cambria Math" panose="02040503050406030204" charset="0"/>
                              <a:cs typeface="Cambria Math" panose="02040503050406030204" charset="0"/>
                            </a:rPr>
                            <m:t>𝑑𝑒𝑡</m:t>
                          </m:r>
                          <m:r>
                            <a:rPr lang="en-US" sz="2400" i="1">
                              <a:latin typeface="Cambria Math" panose="02040503050406030204" charset="0"/>
                              <a:cs typeface="Cambria Math" panose="02040503050406030204" charset="0"/>
                            </a:rPr>
                            <m:t>(</m:t>
                          </m:r>
                          <m:sSup>
                            <m:sSupPr>
                              <m:ctrlPr>
                                <a:rPr lang="en-US" sz="2400" b="1" i="1">
                                  <a:latin typeface="Cambria Math" panose="02040503050406030204" charset="0"/>
                                </a:rPr>
                              </m:ctrlPr>
                            </m:sSupPr>
                            <m:e>
                              <m:d>
                                <m:dPr>
                                  <m:begChr m:val="["/>
                                  <m:endChr m:val="]"/>
                                  <m:ctrlPr>
                                    <a:rPr lang="en-US" sz="2400" b="1" i="1">
                                      <a:latin typeface="Cambria Math" panose="02040503050406030204" charset="0"/>
                                    </a:rPr>
                                  </m:ctrlPr>
                                </m:dPr>
                                <m:e>
                                  <m:m>
                                    <m:mPr>
                                      <m:mcs>
                                        <m:mc>
                                          <m:mcPr>
                                            <m:count m:val="3"/>
                                            <m:mcJc m:val="center"/>
                                          </m:mcPr>
                                        </m:mc>
                                      </m:mcs>
                                      <m:ctrlPr>
                                        <a:rPr lang="en-US" sz="2400" b="1" i="1">
                                          <a:latin typeface="Cambria Math" panose="02040503050406030204" charset="0"/>
                                          <a:cs typeface="Cambria Math" panose="02040503050406030204" charset="0"/>
                                        </a:rPr>
                                      </m:ctrlPr>
                                    </m:mPr>
                                    <m:mr>
                                      <m:e>
                                        <m:sSub>
                                          <m:sSubPr>
                                            <m:ctrlPr>
                                              <a:rPr lang="en-US" sz="2400" b="1" i="1">
                                                <a:latin typeface="Cambria Math" panose="02040503050406030204" charset="0"/>
                                              </a:rPr>
                                            </m:ctrlPr>
                                          </m:sSubPr>
                                          <m:e>
                                            <m:r>
                                              <a:rPr lang="en-US" sz="2400" b="1" i="0" smtClean="0">
                                                <a:latin typeface="Cambria Math" panose="02040503050406030204" charset="0"/>
                                              </a:rPr>
                                              <m:t>𝐗</m:t>
                                            </m:r>
                                          </m:e>
                                          <m:sub>
                                            <m:r>
                                              <a:rPr lang="en-US" sz="2400">
                                                <a:latin typeface="Cambria Math" panose="02040503050406030204" charset="0"/>
                                              </a:rPr>
                                              <m:t>10</m:t>
                                            </m:r>
                                          </m:sub>
                                        </m:sSub>
                                      </m:e>
                                      <m:e>
                                        <m:sSub>
                                          <m:sSubPr>
                                            <m:ctrlPr>
                                              <a:rPr lang="en-US" sz="2400" b="1" i="1">
                                                <a:latin typeface="Cambria Math" panose="02040503050406030204" charset="0"/>
                                              </a:rPr>
                                            </m:ctrlPr>
                                          </m:sSubPr>
                                          <m:e>
                                            <m:r>
                                              <a:rPr lang="en-US" sz="2400" b="1" i="0" smtClean="0">
                                                <a:latin typeface="Cambria Math" panose="02040503050406030204" charset="0"/>
                                              </a:rPr>
                                              <m:t>𝐗</m:t>
                                            </m:r>
                                          </m:e>
                                          <m:sub>
                                            <m:r>
                                              <a:rPr lang="en-US" sz="2400">
                                                <a:latin typeface="Cambria Math" panose="02040503050406030204" charset="0"/>
                                              </a:rPr>
                                              <m:t>20</m:t>
                                            </m:r>
                                          </m:sub>
                                        </m:sSub>
                                      </m:e>
                                      <m:e>
                                        <m:sSub>
                                          <m:sSubPr>
                                            <m:ctrlPr>
                                              <a:rPr lang="en-US" sz="2400" b="1" i="1">
                                                <a:latin typeface="Cambria Math" panose="02040503050406030204" charset="0"/>
                                              </a:rPr>
                                            </m:ctrlPr>
                                          </m:sSubPr>
                                          <m:e>
                                            <m:r>
                                              <a:rPr lang="en-US" sz="2400" b="1" i="0" smtClean="0">
                                                <a:latin typeface="Cambria Math" panose="02040503050406030204" charset="0"/>
                                              </a:rPr>
                                              <m:t>𝐗</m:t>
                                            </m:r>
                                          </m:e>
                                          <m:sub>
                                            <m:r>
                                              <a:rPr lang="en-US" sz="2400">
                                                <a:latin typeface="Cambria Math" panose="02040503050406030204" charset="0"/>
                                              </a:rPr>
                                              <m:t>30</m:t>
                                            </m:r>
                                          </m:sub>
                                        </m:sSub>
                                      </m:e>
                                    </m:mr>
                                  </m:m>
                                </m:e>
                              </m:d>
                            </m:e>
                            <m:sup>
                              <m:r>
                                <a:rPr lang="en-US" sz="2400" b="1" i="1">
                                  <a:latin typeface="Cambria Math" panose="02040503050406030204" charset="0"/>
                                </a:rPr>
                                <m:t>−</m:t>
                              </m:r>
                              <m:r>
                                <a:rPr lang="en-US" sz="2400" b="1" i="1">
                                  <a:latin typeface="Cambria Math" panose="02040503050406030204" charset="0"/>
                                </a:rPr>
                                <m:t>𝟏</m:t>
                              </m:r>
                            </m:sup>
                          </m:sSup>
                          <m:r>
                            <a:rPr lang="en-US" sz="2400" i="1">
                              <a:latin typeface="Cambria Math" panose="02040503050406030204" charset="0"/>
                              <a:cs typeface="Cambria Math" panose="02040503050406030204" charset="0"/>
                            </a:rPr>
                            <m:t>)</m:t>
                          </m:r>
                        </m:den>
                      </m:f>
                    </m:oMath>
                  </m:oMathPara>
                </a14:m>
                <a:endParaRPr lang="en-US" altLang="en-US" sz="2400" i="1">
                  <a:latin typeface="Cambria Math" panose="02040503050406030204" charset="0"/>
                  <a:cs typeface="Cambria Math" panose="02040503050406030204" charset="0"/>
                </a:endParaRPr>
              </a:p>
            </p:txBody>
          </p:sp>
        </mc:Choice>
        <mc:Fallback>
          <p:sp>
            <p:nvSpPr>
              <p:cNvPr id="36" name="文本框 35"/>
              <p:cNvSpPr txBox="1">
                <a:spLocks noRot="1" noChangeAspect="1" noMove="1" noResize="1" noEditPoints="1" noAdjustHandles="1" noChangeArrowheads="1" noChangeShapeType="1" noTextEdit="1"/>
              </p:cNvSpPr>
              <p:nvPr/>
            </p:nvSpPr>
            <p:spPr>
              <a:xfrm>
                <a:off x="7409180" y="5358765"/>
                <a:ext cx="4199890" cy="862330"/>
              </a:xfrm>
              <a:prstGeom prst="rect">
                <a:avLst/>
              </a:prstGeom>
              <a:blipFill rotWithShape="1">
                <a:blip r:embed="rId38"/>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8931275" cy="478155"/>
          </a:xfrm>
        </p:spPr>
        <p:txBody>
          <a:bodyPr wrap="square"/>
          <a:lstStyle/>
          <a:p>
            <a:r>
              <a:rPr>
                <a:sym typeface="+mn-ea"/>
              </a:rPr>
              <a:t>总结</a:t>
            </a:r>
            <a:endParaRPr>
              <a:sym typeface="+mn-ea"/>
            </a:endParaRPr>
          </a:p>
        </p:txBody>
      </p:sp>
      <p:sp>
        <p:nvSpPr>
          <p:cNvPr id="4" name="Title 1"/>
          <p:cNvSpPr txBox="1"/>
          <p:nvPr>
            <p:custDataLst>
              <p:tags r:id="rId1"/>
            </p:custDataLst>
          </p:nvPr>
        </p:nvSpPr>
        <p:spPr>
          <a:xfrm>
            <a:off x="4670425" y="774065"/>
            <a:ext cx="6831965" cy="4699635"/>
          </a:xfrm>
          <a:prstGeom prst="rect">
            <a:avLst/>
          </a:prstGeom>
          <a:solidFill>
            <a:srgbClr val="E7E6E6"/>
          </a:solidFill>
          <a:ln>
            <a:solidFill>
              <a:schemeClr val="dk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400" dirty="0"/>
          </a:p>
        </p:txBody>
      </p:sp>
      <p:sp>
        <p:nvSpPr>
          <p:cNvPr id="5" name="Title 1"/>
          <p:cNvSpPr txBox="1"/>
          <p:nvPr>
            <p:custDataLst>
              <p:tags r:id="rId2"/>
            </p:custDataLst>
          </p:nvPr>
        </p:nvSpPr>
        <p:spPr>
          <a:xfrm>
            <a:off x="5969755" y="756042"/>
            <a:ext cx="3497377" cy="5124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t>A FEM/FVM Framework</a:t>
            </a:r>
            <a:endParaRPr lang="en-US" sz="2000" b="1" dirty="0">
              <a:solidFill>
                <a:schemeClr val="tx1"/>
              </a:solidFill>
            </a:endParaRPr>
          </a:p>
        </p:txBody>
      </p:sp>
      <mc:AlternateContent xmlns:mc="http://schemas.openxmlformats.org/markup-compatibility/2006">
        <mc:Choice xmlns:a14="http://schemas.microsoft.com/office/drawing/2010/main" Requires="a14">
          <p:sp>
            <p:nvSpPr>
              <p:cNvPr id="2" name="TextBox 19"/>
              <p:cNvSpPr txBox="1"/>
              <p:nvPr>
                <p:custDataLst>
                  <p:tags r:id="rId3"/>
                </p:custDataLst>
              </p:nvPr>
            </p:nvSpPr>
            <p:spPr>
              <a:xfrm>
                <a:off x="4126312" y="1422791"/>
                <a:ext cx="5340820" cy="36933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charset="0"/>
                            </a:rPr>
                          </m:ctrlPr>
                        </m:sSubPr>
                        <m:e>
                          <m:r>
                            <a:rPr lang="en-US" sz="2400" b="1" i="0" smtClean="0">
                              <a:latin typeface="Cambria Math" panose="02040503050406030204" charset="0"/>
                            </a:rPr>
                            <m:t>𝐃</m:t>
                          </m:r>
                        </m:e>
                        <m:sub>
                          <m:r>
                            <m:rPr>
                              <m:sty m:val="p"/>
                            </m:rPr>
                            <a:rPr lang="en-US" sz="2400" b="0" i="0" smtClean="0">
                              <a:latin typeface="Cambria Math" panose="02040503050406030204" charset="0"/>
                            </a:rPr>
                            <m:t>m</m:t>
                          </m:r>
                        </m:sub>
                      </m:sSub>
                      <m:r>
                        <a:rPr lang="en-US" sz="2400" b="1" i="0" smtClean="0">
                          <a:latin typeface="Cambria Math" panose="02040503050406030204" charset="0"/>
                        </a:rPr>
                        <m:t>=</m:t>
                      </m:r>
                      <m:d>
                        <m:dPr>
                          <m:begChr m:val="["/>
                          <m:endChr m:val="]"/>
                          <m:ctrlPr>
                            <a:rPr lang="en-US" sz="2400" b="1" i="1">
                              <a:latin typeface="Cambria Math" panose="02040503050406030204" charset="0"/>
                            </a:rPr>
                          </m:ctrlPr>
                        </m:dPr>
                        <m:e>
                          <m:m>
                            <m:mPr>
                              <m:mcs>
                                <m:mc>
                                  <m:mcPr>
                                    <m:count m:val="3"/>
                                    <m:mcJc m:val="center"/>
                                  </m:mcPr>
                                </m:mc>
                              </m:mcs>
                              <m:ctrlPr>
                                <a:rPr lang="en-US" sz="2400" b="1" i="1">
                                  <a:latin typeface="Cambria Math" panose="02040503050406030204" charset="0"/>
                                </a:rPr>
                              </m:ctrlPr>
                            </m:mPr>
                            <m:mr>
                              <m:e>
                                <m:sSub>
                                  <m:sSubPr>
                                    <m:ctrlPr>
                                      <a:rPr lang="en-US" sz="2400" b="1" i="1">
                                        <a:latin typeface="Cambria Math" panose="02040503050406030204" charset="0"/>
                                      </a:rPr>
                                    </m:ctrlPr>
                                  </m:sSubPr>
                                  <m:e>
                                    <m:r>
                                      <a:rPr lang="en-US" sz="2400" b="1">
                                        <a:latin typeface="Cambria Math" panose="02040503050406030204" charset="0"/>
                                      </a:rPr>
                                      <m:t>𝐗</m:t>
                                    </m:r>
                                  </m:e>
                                  <m:sub>
                                    <m:r>
                                      <a:rPr lang="en-US" sz="2400">
                                        <a:latin typeface="Cambria Math" panose="02040503050406030204" charset="0"/>
                                      </a:rPr>
                                      <m:t>10</m:t>
                                    </m:r>
                                  </m:sub>
                                </m:sSub>
                              </m:e>
                              <m:e>
                                <m:sSub>
                                  <m:sSubPr>
                                    <m:ctrlPr>
                                      <a:rPr lang="en-US" sz="2400" b="1" i="1">
                                        <a:latin typeface="Cambria Math" panose="02040503050406030204" charset="0"/>
                                      </a:rPr>
                                    </m:ctrlPr>
                                  </m:sSubPr>
                                  <m:e>
                                    <m:r>
                                      <a:rPr lang="en-US" sz="2400" b="1">
                                        <a:latin typeface="Cambria Math" panose="02040503050406030204" charset="0"/>
                                      </a:rPr>
                                      <m:t>𝐗</m:t>
                                    </m:r>
                                  </m:e>
                                  <m:sub>
                                    <m:r>
                                      <a:rPr lang="en-US" sz="2400">
                                        <a:latin typeface="Cambria Math" panose="02040503050406030204" charset="0"/>
                                      </a:rPr>
                                      <m:t>20</m:t>
                                    </m:r>
                                  </m:sub>
                                </m:sSub>
                              </m:e>
                              <m:e>
                                <m:sSub>
                                  <m:sSubPr>
                                    <m:ctrlPr>
                                      <a:rPr lang="en-US" sz="2400" b="1" i="1">
                                        <a:latin typeface="Cambria Math" panose="02040503050406030204" charset="0"/>
                                      </a:rPr>
                                    </m:ctrlPr>
                                  </m:sSubPr>
                                  <m:e>
                                    <m:r>
                                      <a:rPr lang="en-US" sz="2400" b="1">
                                        <a:latin typeface="Cambria Math" panose="02040503050406030204" charset="0"/>
                                      </a:rPr>
                                      <m:t>𝐗</m:t>
                                    </m:r>
                                  </m:e>
                                  <m:sub>
                                    <m:r>
                                      <a:rPr lang="en-US" sz="2400">
                                        <a:latin typeface="Cambria Math" panose="02040503050406030204" charset="0"/>
                                      </a:rPr>
                                      <m:t>30</m:t>
                                    </m:r>
                                  </m:sub>
                                </m:sSub>
                              </m:e>
                            </m:mr>
                          </m:m>
                        </m:e>
                      </m:d>
                    </m:oMath>
                  </m:oMathPara>
                </a14:m>
                <a:endParaRPr lang="en-US" sz="2400" dirty="0"/>
              </a:p>
            </p:txBody>
          </p:sp>
        </mc:Choice>
        <mc:Fallback>
          <p:sp>
            <p:nvSpPr>
              <p:cNvPr id="2" name="TextBox 19"/>
              <p:cNvSpPr txBox="1">
                <a:spLocks noRot="1" noChangeAspect="1" noMove="1" noResize="1" noEditPoints="1" noAdjustHandles="1" noChangeArrowheads="1" noChangeShapeType="1" noTextEdit="1"/>
              </p:cNvSpPr>
              <p:nvPr>
                <p:custDataLst>
                  <p:tags r:id="rId4"/>
                </p:custDataLst>
              </p:nvPr>
            </p:nvSpPr>
            <p:spPr>
              <a:xfrm>
                <a:off x="4126312" y="1422791"/>
                <a:ext cx="5340820" cy="369332"/>
              </a:xfrm>
              <a:prstGeom prst="rect">
                <a:avLst/>
              </a:prstGeom>
              <a:blipFill rotWithShape="1">
                <a:blip r:embed="rId5"/>
                <a:stretch>
                  <a:fillRect l="-2" t="-106" r="10" b="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TextBox 20"/>
              <p:cNvSpPr txBox="1"/>
              <p:nvPr>
                <p:custDataLst>
                  <p:tags r:id="rId6"/>
                </p:custDataLst>
              </p:nvPr>
            </p:nvSpPr>
            <p:spPr>
              <a:xfrm>
                <a:off x="4205682" y="1977414"/>
                <a:ext cx="5340820" cy="37766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2400" b="1" i="0" smtClean="0">
                          <a:latin typeface="Cambria Math" panose="02040503050406030204" charset="0"/>
                        </a:rPr>
                        <m:t>𝐅</m:t>
                      </m:r>
                      <m:r>
                        <a:rPr lang="en-US" sz="2400" b="1" i="0" smtClean="0">
                          <a:latin typeface="Cambria Math" panose="02040503050406030204" charset="0"/>
                        </a:rPr>
                        <m:t>=</m:t>
                      </m:r>
                      <m:d>
                        <m:dPr>
                          <m:begChr m:val="["/>
                          <m:endChr m:val="]"/>
                          <m:ctrlPr>
                            <a:rPr lang="en-US" sz="2400" b="1" i="1">
                              <a:latin typeface="Cambria Math" panose="02040503050406030204" charset="0"/>
                            </a:rPr>
                          </m:ctrlPr>
                        </m:dPr>
                        <m:e>
                          <m:m>
                            <m:mPr>
                              <m:mcs>
                                <m:mc>
                                  <m:mcPr>
                                    <m:count m:val="3"/>
                                    <m:mcJc m:val="center"/>
                                  </m:mcPr>
                                </m:mc>
                              </m:mcs>
                              <m:ctrlPr>
                                <a:rPr lang="en-US" sz="2400" b="1" i="1">
                                  <a:latin typeface="Cambria Math" panose="02040503050406030204" charset="0"/>
                                </a:rPr>
                              </m:ctrlPr>
                            </m:mPr>
                            <m:mr>
                              <m:e>
                                <m:sSub>
                                  <m:sSubPr>
                                    <m:ctrlPr>
                                      <a:rPr lang="en-US" sz="2400" b="1" i="1">
                                        <a:latin typeface="Cambria Math" panose="02040503050406030204" charset="0"/>
                                      </a:rPr>
                                    </m:ctrlPr>
                                  </m:sSubPr>
                                  <m:e>
                                    <m:r>
                                      <a:rPr lang="en-US" sz="2400" b="1" i="0" smtClean="0">
                                        <a:latin typeface="Cambria Math" panose="02040503050406030204" charset="0"/>
                                      </a:rPr>
                                      <m:t>𝐱</m:t>
                                    </m:r>
                                  </m:e>
                                  <m:sub>
                                    <m:r>
                                      <a:rPr lang="en-US" sz="2400">
                                        <a:latin typeface="Cambria Math" panose="02040503050406030204" charset="0"/>
                                      </a:rPr>
                                      <m:t>10</m:t>
                                    </m:r>
                                  </m:sub>
                                </m:sSub>
                              </m:e>
                              <m:e>
                                <m:sSub>
                                  <m:sSubPr>
                                    <m:ctrlPr>
                                      <a:rPr lang="en-US" sz="2400" b="1" i="1">
                                        <a:latin typeface="Cambria Math" panose="02040503050406030204" charset="0"/>
                                      </a:rPr>
                                    </m:ctrlPr>
                                  </m:sSubPr>
                                  <m:e>
                                    <m:r>
                                      <a:rPr lang="en-US" sz="2400" b="1" i="0" smtClean="0">
                                        <a:latin typeface="Cambria Math" panose="02040503050406030204" charset="0"/>
                                      </a:rPr>
                                      <m:t>𝐱</m:t>
                                    </m:r>
                                  </m:e>
                                  <m:sub>
                                    <m:r>
                                      <a:rPr lang="en-US" sz="2400">
                                        <a:latin typeface="Cambria Math" panose="02040503050406030204" charset="0"/>
                                      </a:rPr>
                                      <m:t>20</m:t>
                                    </m:r>
                                  </m:sub>
                                </m:sSub>
                              </m:e>
                              <m:e>
                                <m:sSub>
                                  <m:sSubPr>
                                    <m:ctrlPr>
                                      <a:rPr lang="en-US" sz="2400" b="1" i="1">
                                        <a:latin typeface="Cambria Math" panose="02040503050406030204" charset="0"/>
                                      </a:rPr>
                                    </m:ctrlPr>
                                  </m:sSubPr>
                                  <m:e>
                                    <m:r>
                                      <a:rPr lang="en-US" sz="2400" b="1" i="0" smtClean="0">
                                        <a:latin typeface="Cambria Math" panose="02040503050406030204" charset="0"/>
                                      </a:rPr>
                                      <m:t>𝐱</m:t>
                                    </m:r>
                                  </m:e>
                                  <m:sub>
                                    <m:r>
                                      <a:rPr lang="en-US" sz="2400">
                                        <a:latin typeface="Cambria Math" panose="02040503050406030204" charset="0"/>
                                      </a:rPr>
                                      <m:t>30</m:t>
                                    </m:r>
                                  </m:sub>
                                </m:sSub>
                              </m:e>
                            </m:mr>
                          </m:m>
                        </m:e>
                      </m:d>
                      <m:sSubSup>
                        <m:sSubSupPr>
                          <m:ctrlPr>
                            <a:rPr lang="en-US" sz="2400" b="1" i="1" smtClean="0">
                              <a:latin typeface="Cambria Math" panose="02040503050406030204" charset="0"/>
                            </a:rPr>
                          </m:ctrlPr>
                        </m:sSubSupPr>
                        <m:e>
                          <m:r>
                            <a:rPr lang="en-US" sz="2400" b="1" i="1" smtClean="0">
                              <a:latin typeface="Cambria Math" panose="02040503050406030204" charset="0"/>
                            </a:rPr>
                            <m:t>𝐃</m:t>
                          </m:r>
                        </m:e>
                        <m:sub>
                          <m:r>
                            <m:rPr>
                              <m:sty m:val="p"/>
                            </m:rPr>
                            <a:rPr lang="en-US" sz="2400" b="0" i="0" smtClean="0">
                              <a:latin typeface="Cambria Math" panose="02040503050406030204" charset="0"/>
                            </a:rPr>
                            <m:t>m</m:t>
                          </m:r>
                        </m:sub>
                        <m:sup>
                          <m:r>
                            <a:rPr lang="en-US" sz="2400" b="1" i="1" smtClean="0">
                              <a:latin typeface="Cambria Math" panose="02040503050406030204" charset="0"/>
                            </a:rPr>
                            <m:t>−</m:t>
                          </m:r>
                          <m:r>
                            <a:rPr lang="en-US" sz="2400" b="0" i="1" smtClean="0">
                              <a:latin typeface="Cambria Math" panose="02040503050406030204" charset="0"/>
                            </a:rPr>
                            <m:t>1</m:t>
                          </m:r>
                        </m:sup>
                      </m:sSubSup>
                    </m:oMath>
                  </m:oMathPara>
                </a14:m>
                <a:endParaRPr lang="en-US" sz="2400" dirty="0"/>
              </a:p>
            </p:txBody>
          </p:sp>
        </mc:Choice>
        <mc:Fallback>
          <p:sp>
            <p:nvSpPr>
              <p:cNvPr id="3" name="TextBox 20"/>
              <p:cNvSpPr txBox="1">
                <a:spLocks noRot="1" noChangeAspect="1" noMove="1" noResize="1" noEditPoints="1" noAdjustHandles="1" noChangeArrowheads="1" noChangeShapeType="1" noTextEdit="1"/>
              </p:cNvSpPr>
              <p:nvPr>
                <p:custDataLst>
                  <p:tags r:id="rId7"/>
                </p:custDataLst>
              </p:nvPr>
            </p:nvSpPr>
            <p:spPr>
              <a:xfrm>
                <a:off x="4205682" y="1977414"/>
                <a:ext cx="5340820" cy="377667"/>
              </a:xfrm>
              <a:prstGeom prst="rect">
                <a:avLst/>
              </a:prstGeom>
              <a:blipFill rotWithShape="1">
                <a:blip r:embed="rId8"/>
                <a:stretch>
                  <a:fillRect l="-1" t="-6" r="10" b="1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Rectangle 8"/>
              <p:cNvSpPr/>
              <p:nvPr>
                <p:custDataLst>
                  <p:tags r:id="rId9"/>
                </p:custDataLst>
              </p:nvPr>
            </p:nvSpPr>
            <p:spPr>
              <a:xfrm>
                <a:off x="5172223" y="3133262"/>
                <a:ext cx="5020945" cy="994410"/>
              </a:xfrm>
              <a:prstGeom prst="rect">
                <a:avLst/>
              </a:prstGeom>
            </p:spPr>
            <p:txBody>
              <a:bodyPr wrap="none">
                <a:spAutoFit/>
              </a:bodyPr>
              <a:lstStyle/>
              <a:p>
                <a:pPr algn="l"/>
                <a14:m>
                  <m:oMath xmlns:m="http://schemas.openxmlformats.org/officeDocument/2006/math">
                    <m:r>
                      <a:rPr lang="en-US" sz="2400" b="1" smtClean="0">
                        <a:latin typeface="Cambria Math" panose="02040503050406030204" charset="0"/>
                        <a:ea typeface="Cambria Math" panose="02040503050406030204" charset="0"/>
                      </a:rPr>
                      <m:t>𝐏</m:t>
                    </m:r>
                    <m:r>
                      <a:rPr lang="en-US" sz="2400" b="1" i="0" smtClean="0">
                        <a:latin typeface="Cambria Math" panose="02040503050406030204" charset="0"/>
                      </a:rPr>
                      <m:t>=</m:t>
                    </m:r>
                    <m:r>
                      <a:rPr lang="en-US" sz="2400" b="1" i="0" smtClean="0">
                        <a:latin typeface="Cambria Math" panose="02040503050406030204" charset="0"/>
                      </a:rPr>
                      <m:t>𝐅𝐒</m:t>
                    </m:r>
                    <m:r>
                      <a:rPr lang="en-US" sz="2400" b="1" i="0" smtClean="0">
                        <a:latin typeface="Cambria Math" panose="02040503050406030204" charset="0"/>
                      </a:rPr>
                      <m:t>=</m:t>
                    </m:r>
                  </m:oMath>
                </a14:m>
                <a:r>
                  <a:rPr lang="en-US" sz="2400" b="1" dirty="0"/>
                  <a:t> </a:t>
                </a:r>
                <a14:m>
                  <m:oMath xmlns:m="http://schemas.openxmlformats.org/officeDocument/2006/math">
                    <m:r>
                      <a:rPr lang="en-US" sz="2400" b="1" i="0" smtClean="0">
                        <a:latin typeface="Cambria Math" panose="02040503050406030204" charset="0"/>
                        <a:ea typeface="Cambria Math" panose="02040503050406030204" charset="0"/>
                      </a:rPr>
                      <m:t>𝐅</m:t>
                    </m:r>
                    <m:f>
                      <m:fPr>
                        <m:ctrlPr>
                          <a:rPr lang="en-US" sz="2400" i="1">
                            <a:latin typeface="Cambria Math" panose="02040503050406030204" charset="0"/>
                            <a:ea typeface="Cambria Math" panose="02040503050406030204" charset="0"/>
                          </a:rPr>
                        </m:ctrlPr>
                      </m:fPr>
                      <m:num>
                        <m:r>
                          <a:rPr lang="en-US" sz="2400" i="1">
                            <a:latin typeface="Cambria Math" panose="02040503050406030204" charset="0"/>
                            <a:ea typeface="Cambria Math" panose="02040503050406030204" charset="0"/>
                          </a:rPr>
                          <m:t>𝜕</m:t>
                        </m:r>
                        <m:r>
                          <a:rPr lang="en-US" sz="2400" i="1">
                            <a:latin typeface="Cambria Math" panose="02040503050406030204" charset="0"/>
                            <a:ea typeface="Cambria Math" panose="02040503050406030204" charset="0"/>
                          </a:rPr>
                          <m:t>𝑊</m:t>
                        </m:r>
                      </m:num>
                      <m:den>
                        <m:r>
                          <a:rPr lang="en-US" sz="2400" i="1">
                            <a:latin typeface="Cambria Math" panose="02040503050406030204" charset="0"/>
                            <a:ea typeface="Cambria Math" panose="02040503050406030204" charset="0"/>
                          </a:rPr>
                          <m:t>𝜕</m:t>
                        </m:r>
                        <m:r>
                          <a:rPr lang="en-US" altLang="zh-CN" sz="2400" b="1">
                            <a:latin typeface="Cambria Math" panose="02040503050406030204" charset="0"/>
                          </a:rPr>
                          <m:t>𝐆</m:t>
                        </m:r>
                      </m:den>
                    </m:f>
                  </m:oMath>
                </a14:m>
                <a:r>
                  <a:rPr lang="en-US" sz="2400" dirty="0"/>
                  <a:t>=</a:t>
                </a:r>
                <a14:m>
                  <m:oMath xmlns:m="http://schemas.openxmlformats.org/officeDocument/2006/math">
                    <m:r>
                      <a:rPr lang="en-US" sz="2400" b="1" i="0" smtClean="0">
                        <a:latin typeface="Cambria Math" panose="02040503050406030204" charset="0"/>
                        <a:ea typeface="Cambria Math" panose="02040503050406030204" charset="0"/>
                      </a:rPr>
                      <m:t>𝐅</m:t>
                    </m:r>
                    <m:r>
                      <a:rPr lang="en-US" sz="2400" b="1" i="0" smtClean="0">
                        <a:latin typeface="Cambria Math" panose="02040503050406030204" charset="0"/>
                        <a:ea typeface="Cambria Math" panose="02040503050406030204" charset="0"/>
                      </a:rPr>
                      <m:t>(</m:t>
                    </m:r>
                    <m:r>
                      <a:rPr lang="en-US" altLang="zh-CN" sz="2400" i="1">
                        <a:latin typeface="Cambria Math" panose="02040503050406030204" charset="0"/>
                      </a:rPr>
                      <m:t>2</m:t>
                    </m:r>
                    <m:r>
                      <a:rPr lang="en-US" altLang="zh-CN" sz="2400" i="1">
                        <a:latin typeface="Cambria Math" panose="02040503050406030204" charset="0"/>
                        <a:ea typeface="Cambria Math" panose="02040503050406030204" charset="0"/>
                      </a:rPr>
                      <m:t>𝜇</m:t>
                    </m:r>
                    <m:r>
                      <a:rPr lang="en-US" altLang="zh-CN" sz="2400" b="1">
                        <a:latin typeface="Cambria Math" panose="02040503050406030204" charset="0"/>
                      </a:rPr>
                      <m:t>𝐆</m:t>
                    </m:r>
                    <m:r>
                      <a:rPr lang="en-US" altLang="zh-CN" sz="2400" b="1" i="0" smtClean="0">
                        <a:latin typeface="Cambria Math" panose="02040503050406030204" charset="0"/>
                      </a:rPr>
                      <m:t>+</m:t>
                    </m:r>
                    <m:r>
                      <a:rPr lang="en-US" altLang="zh-CN" sz="2400" i="1">
                        <a:latin typeface="Cambria Math" panose="02040503050406030204" charset="0"/>
                        <a:ea typeface="Cambria Math" panose="02040503050406030204" charset="0"/>
                      </a:rPr>
                      <m:t>𝜆</m:t>
                    </m:r>
                    <m:r>
                      <a:rPr lang="en-US" altLang="zh-CN" sz="2400" b="0" i="1" smtClean="0">
                        <a:latin typeface="Cambria Math" panose="02040503050406030204" charset="0"/>
                        <a:ea typeface="Cambria Math" panose="02040503050406030204" charset="0"/>
                      </a:rPr>
                      <m:t> </m:t>
                    </m:r>
                    <m:r>
                      <m:rPr>
                        <m:sty m:val="p"/>
                      </m:rPr>
                      <a:rPr lang="en-US" altLang="zh-CN" sz="2400" b="0" i="0" smtClean="0">
                        <a:latin typeface="Cambria Math" panose="02040503050406030204" charset="0"/>
                        <a:ea typeface="Cambria Math" panose="02040503050406030204" charset="0"/>
                      </a:rPr>
                      <m:t>trace</m:t>
                    </m:r>
                    <m:d>
                      <m:dPr>
                        <m:ctrlPr>
                          <a:rPr lang="en-US" altLang="zh-CN" sz="2400" b="0" i="1" smtClean="0">
                            <a:latin typeface="Cambria Math" panose="02040503050406030204" charset="0"/>
                            <a:ea typeface="Cambria Math" panose="02040503050406030204" charset="0"/>
                          </a:rPr>
                        </m:ctrlPr>
                      </m:dPr>
                      <m:e>
                        <m:r>
                          <a:rPr lang="en-US" altLang="zh-CN" sz="2400" b="1">
                            <a:latin typeface="Cambria Math" panose="02040503050406030204" charset="0"/>
                          </a:rPr>
                          <m:t>𝐆</m:t>
                        </m:r>
                      </m:e>
                    </m:d>
                    <m:r>
                      <a:rPr lang="en-US" altLang="zh-CN" sz="2400" b="1" i="0" smtClean="0">
                        <a:latin typeface="Cambria Math" panose="02040503050406030204" charset="0"/>
                        <a:ea typeface="Cambria Math" panose="02040503050406030204" charset="0"/>
                      </a:rPr>
                      <m:t>𝐈</m:t>
                    </m:r>
                    <m:r>
                      <a:rPr lang="en-US" altLang="zh-CN" sz="2400" b="1" i="0" smtClean="0">
                        <a:latin typeface="Cambria Math" panose="02040503050406030204" charset="0"/>
                        <a:ea typeface="Cambria Math" panose="02040503050406030204" charset="0"/>
                      </a:rPr>
                      <m:t>)</m:t>
                    </m:r>
                  </m:oMath>
                </a14:m>
                <a:endParaRPr lang="en-US" altLang="zh-CN" sz="2400" b="1" i="0" smtClean="0">
                  <a:latin typeface="Cambria Math" panose="02040503050406030204" charset="0"/>
                  <a:ea typeface="Cambria Math" panose="02040503050406030204" charset="0"/>
                </a:endParaRPr>
              </a:p>
              <a:p>
                <a:endParaRPr lang="en-US" sz="2400" dirty="0"/>
              </a:p>
            </p:txBody>
          </p:sp>
        </mc:Choice>
        <mc:Fallback>
          <p:sp>
            <p:nvSpPr>
              <p:cNvPr id="11" name="Rectangle 8"/>
              <p:cNvSpPr>
                <a:spLocks noRot="1" noChangeAspect="1" noMove="1" noResize="1" noEditPoints="1" noAdjustHandles="1" noChangeArrowheads="1" noChangeShapeType="1" noTextEdit="1"/>
              </p:cNvSpPr>
              <p:nvPr>
                <p:custDataLst>
                  <p:tags r:id="rId10"/>
                </p:custDataLst>
              </p:nvPr>
            </p:nvSpPr>
            <p:spPr>
              <a:xfrm>
                <a:off x="5172223" y="3133262"/>
                <a:ext cx="5020945" cy="994410"/>
              </a:xfrm>
              <a:prstGeom prst="rect">
                <a:avLst/>
              </a:prstGeom>
              <a:blipFill rotWithShape="1">
                <a:blip r:embed="rId11"/>
                <a:stretch>
                  <a:fillRect l="-3" t="-17" r="3" b="1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Rectangle 9"/>
              <p:cNvSpPr/>
              <p:nvPr>
                <p:custDataLst>
                  <p:tags r:id="rId12"/>
                </p:custDataLst>
              </p:nvPr>
            </p:nvSpPr>
            <p:spPr>
              <a:xfrm>
                <a:off x="5051991" y="3771837"/>
                <a:ext cx="4685834" cy="86325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sz="2400" b="1" i="1" smtClean="0">
                              <a:latin typeface="Cambria Math" panose="02040503050406030204" charset="0"/>
                            </a:rPr>
                          </m:ctrlPr>
                        </m:dPr>
                        <m:e>
                          <m:m>
                            <m:mPr>
                              <m:mcs>
                                <m:mc>
                                  <m:mcPr>
                                    <m:count m:val="3"/>
                                    <m:mcJc m:val="center"/>
                                  </m:mcPr>
                                </m:mc>
                              </m:mcs>
                              <m:ctrlPr>
                                <a:rPr lang="en-US" sz="2400" b="1" i="1">
                                  <a:latin typeface="Cambria Math" panose="02040503050406030204" charset="0"/>
                                </a:rPr>
                              </m:ctrlPr>
                            </m:mPr>
                            <m:mr>
                              <m:e>
                                <m:sSub>
                                  <m:sSubPr>
                                    <m:ctrlPr>
                                      <a:rPr lang="en-US" sz="2400" b="1" i="1" smtClean="0">
                                        <a:latin typeface="Cambria Math" panose="02040503050406030204" charset="0"/>
                                      </a:rPr>
                                    </m:ctrlPr>
                                  </m:sSubPr>
                                  <m:e>
                                    <m:r>
                                      <a:rPr lang="en-US" sz="2400" b="1" i="0" smtClean="0">
                                        <a:latin typeface="Cambria Math" panose="02040503050406030204" charset="0"/>
                                      </a:rPr>
                                      <m:t>𝐟</m:t>
                                    </m:r>
                                  </m:e>
                                  <m:sub>
                                    <m:r>
                                      <a:rPr lang="en-US" sz="2400" b="0" i="0" smtClean="0">
                                        <a:latin typeface="Cambria Math" panose="02040503050406030204" charset="0"/>
                                      </a:rPr>
                                      <m:t>1</m:t>
                                    </m:r>
                                  </m:sub>
                                </m:sSub>
                              </m:e>
                              <m:e>
                                <m:sSub>
                                  <m:sSubPr>
                                    <m:ctrlPr>
                                      <a:rPr lang="en-US" sz="2400" b="1" i="1" smtClean="0">
                                        <a:latin typeface="Cambria Math" panose="02040503050406030204" charset="0"/>
                                      </a:rPr>
                                    </m:ctrlPr>
                                  </m:sSubPr>
                                  <m:e>
                                    <m:r>
                                      <a:rPr lang="en-US" sz="2400" b="1">
                                        <a:latin typeface="Cambria Math" panose="02040503050406030204" charset="0"/>
                                      </a:rPr>
                                      <m:t>𝐟</m:t>
                                    </m:r>
                                  </m:e>
                                  <m:sub>
                                    <m:r>
                                      <a:rPr lang="en-US" sz="2400" b="0" i="0" smtClean="0">
                                        <a:latin typeface="Cambria Math" panose="02040503050406030204" charset="0"/>
                                      </a:rPr>
                                      <m:t>2</m:t>
                                    </m:r>
                                  </m:sub>
                                </m:sSub>
                              </m:e>
                              <m:e>
                                <m:sSub>
                                  <m:sSubPr>
                                    <m:ctrlPr>
                                      <a:rPr lang="en-US" sz="2400" b="1" i="1">
                                        <a:latin typeface="Cambria Math" panose="02040503050406030204" charset="0"/>
                                      </a:rPr>
                                    </m:ctrlPr>
                                  </m:sSubPr>
                                  <m:e>
                                    <m:r>
                                      <a:rPr lang="en-US" sz="2400" b="1">
                                        <a:latin typeface="Cambria Math" panose="02040503050406030204" charset="0"/>
                                      </a:rPr>
                                      <m:t>𝐟</m:t>
                                    </m:r>
                                  </m:e>
                                  <m:sub>
                                    <m:r>
                                      <a:rPr lang="en-US" sz="2400" b="0" i="0" smtClean="0">
                                        <a:latin typeface="Cambria Math" panose="02040503050406030204" charset="0"/>
                                      </a:rPr>
                                      <m:t>3</m:t>
                                    </m:r>
                                  </m:sub>
                                </m:sSub>
                              </m:e>
                            </m:mr>
                          </m:m>
                        </m:e>
                      </m:d>
                      <m:r>
                        <a:rPr lang="en-US" sz="2400" b="1" i="0" smtClean="0">
                          <a:latin typeface="Cambria Math" panose="02040503050406030204" charset="0"/>
                        </a:rPr>
                        <m:t>=−</m:t>
                      </m:r>
                      <m:box>
                        <m:boxPr>
                          <m:ctrlPr>
                            <a:rPr lang="en-US" sz="2400" b="1" i="1" smtClean="0">
                              <a:latin typeface="Cambria Math" panose="02040503050406030204" charset="0"/>
                            </a:rPr>
                          </m:ctrlPr>
                        </m:boxPr>
                        <m:e>
                          <m:f>
                            <m:fPr>
                              <m:ctrlPr>
                                <a:rPr lang="en-US" sz="2400" b="1" i="1" smtClean="0">
                                  <a:latin typeface="Cambria Math" panose="02040503050406030204" charset="0"/>
                                </a:rPr>
                              </m:ctrlPr>
                            </m:fPr>
                            <m:num>
                              <m:r>
                                <a:rPr lang="en-US" sz="2400" b="0" i="0" smtClean="0">
                                  <a:latin typeface="Cambria Math" panose="02040503050406030204" charset="0"/>
                                </a:rPr>
                                <m:t>1</m:t>
                              </m:r>
                            </m:num>
                            <m:den>
                              <m:r>
                                <a:rPr lang="en-US" sz="2400" b="0" i="0" smtClean="0">
                                  <a:latin typeface="Cambria Math" panose="02040503050406030204" charset="0"/>
                                </a:rPr>
                                <m:t>6</m:t>
                              </m:r>
                              <m:r>
                                <m:rPr>
                                  <m:sty m:val="p"/>
                                </m:rPr>
                                <a:rPr lang="en-US" sz="2400" b="0" i="0" smtClean="0">
                                  <a:latin typeface="Cambria Math" panose="02040503050406030204" charset="0"/>
                                </a:rPr>
                                <m:t>det</m:t>
                              </m:r>
                              <m:r>
                                <a:rPr lang="en-US" sz="2400" b="1" i="1" smtClean="0">
                                  <a:latin typeface="Cambria Math" panose="02040503050406030204" charset="0"/>
                                </a:rPr>
                                <m:t>(</m:t>
                              </m:r>
                              <m:sSubSup>
                                <m:sSubSupPr>
                                  <m:ctrlPr>
                                    <a:rPr lang="en-US" sz="2400" b="0" i="1" smtClean="0">
                                      <a:latin typeface="Cambria Math" panose="02040503050406030204" charset="0"/>
                                    </a:rPr>
                                  </m:ctrlPr>
                                </m:sSubSupPr>
                                <m:e>
                                  <m:r>
                                    <a:rPr lang="en-US" sz="2400" b="1">
                                      <a:latin typeface="Cambria Math" panose="02040503050406030204" charset="0"/>
                                    </a:rPr>
                                    <m:t>𝐃</m:t>
                                  </m:r>
                                </m:e>
                                <m:sub>
                                  <m:r>
                                    <m:rPr>
                                      <m:sty m:val="p"/>
                                    </m:rPr>
                                    <a:rPr lang="en-US" sz="2400">
                                      <a:latin typeface="Cambria Math" panose="02040503050406030204" charset="0"/>
                                    </a:rPr>
                                    <m:t>m</m:t>
                                  </m:r>
                                </m:sub>
                                <m:sup>
                                  <m:r>
                                    <a:rPr lang="en-US" sz="2400" b="0" i="1" smtClean="0">
                                      <a:latin typeface="Cambria Math" panose="02040503050406030204" charset="0"/>
                                    </a:rPr>
                                    <m:t>−</m:t>
                                  </m:r>
                                  <m:r>
                                    <a:rPr lang="en-US" sz="2400" b="0" i="1" smtClean="0">
                                      <a:latin typeface="Cambria Math" panose="02040503050406030204" charset="0"/>
                                    </a:rPr>
                                    <m:t>1</m:t>
                                  </m:r>
                                </m:sup>
                              </m:sSubSup>
                              <m:r>
                                <a:rPr lang="en-US" sz="2400" b="1" i="1" smtClean="0">
                                  <a:latin typeface="Cambria Math" panose="02040503050406030204" charset="0"/>
                                </a:rPr>
                                <m:t>)</m:t>
                              </m:r>
                            </m:den>
                          </m:f>
                        </m:e>
                      </m:box>
                      <m:r>
                        <a:rPr lang="en-US" sz="2400" b="1">
                          <a:latin typeface="Cambria Math" panose="02040503050406030204" charset="0"/>
                          <a:ea typeface="Cambria Math" panose="02040503050406030204" charset="0"/>
                        </a:rPr>
                        <m:t>𝐏</m:t>
                      </m:r>
                      <m:sSubSup>
                        <m:sSubSupPr>
                          <m:ctrlPr>
                            <a:rPr lang="en-US" sz="2400" b="0" i="1" smtClean="0">
                              <a:latin typeface="Cambria Math" panose="02040503050406030204" charset="0"/>
                              <a:ea typeface="Cambria Math" panose="02040503050406030204" charset="0"/>
                            </a:rPr>
                          </m:ctrlPr>
                        </m:sSubSupPr>
                        <m:e>
                          <m:r>
                            <a:rPr lang="en-US" sz="2400" b="1">
                              <a:latin typeface="Cambria Math" panose="02040503050406030204" charset="0"/>
                            </a:rPr>
                            <m:t>𝐃</m:t>
                          </m:r>
                        </m:e>
                        <m:sub>
                          <m:r>
                            <m:rPr>
                              <m:sty m:val="p"/>
                            </m:rPr>
                            <a:rPr lang="en-US" sz="2400">
                              <a:latin typeface="Cambria Math" panose="02040503050406030204" charset="0"/>
                            </a:rPr>
                            <m:t>m</m:t>
                          </m:r>
                        </m:sub>
                        <m:sup>
                          <m:r>
                            <a:rPr lang="en-US" sz="2400" b="0" i="1" smtClean="0">
                              <a:latin typeface="Cambria Math" panose="02040503050406030204" charset="0"/>
                            </a:rPr>
                            <m:t>−</m:t>
                          </m:r>
                          <m:r>
                            <m:rPr>
                              <m:sty m:val="p"/>
                            </m:rPr>
                            <a:rPr lang="en-US" sz="2400" b="0" i="0" smtClean="0">
                              <a:latin typeface="Cambria Math" panose="02040503050406030204" charset="0"/>
                            </a:rPr>
                            <m:t>T</m:t>
                          </m:r>
                        </m:sup>
                      </m:sSubSup>
                    </m:oMath>
                  </m:oMathPara>
                </a14:m>
                <a:endParaRPr lang="en-US" sz="2400" dirty="0"/>
              </a:p>
            </p:txBody>
          </p:sp>
        </mc:Choice>
        <mc:Fallback>
          <p:sp>
            <p:nvSpPr>
              <p:cNvPr id="12" name="Rectangle 9"/>
              <p:cNvSpPr>
                <a:spLocks noRot="1" noChangeAspect="1" noMove="1" noResize="1" noEditPoints="1" noAdjustHandles="1" noChangeArrowheads="1" noChangeShapeType="1" noTextEdit="1"/>
              </p:cNvSpPr>
              <p:nvPr>
                <p:custDataLst>
                  <p:tags r:id="rId13"/>
                </p:custDataLst>
              </p:nvPr>
            </p:nvSpPr>
            <p:spPr>
              <a:xfrm>
                <a:off x="5051991" y="3771837"/>
                <a:ext cx="4685834" cy="863250"/>
              </a:xfrm>
              <a:prstGeom prst="rect">
                <a:avLst/>
              </a:prstGeom>
              <a:blipFill rotWithShape="1">
                <a:blip r:embed="rId14"/>
                <a:stretch>
                  <a:fillRect l="-12" t="-66" r="2" b="2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Rectangle 10"/>
              <p:cNvSpPr/>
              <p:nvPr>
                <p:custDataLst>
                  <p:tags r:id="rId15"/>
                </p:custDataLst>
              </p:nvPr>
            </p:nvSpPr>
            <p:spPr>
              <a:xfrm>
                <a:off x="5162063" y="4634254"/>
                <a:ext cx="2643416"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charset="0"/>
                            </a:rPr>
                          </m:ctrlPr>
                        </m:sSubPr>
                        <m:e>
                          <m:r>
                            <a:rPr lang="en-US" sz="2400" b="1">
                              <a:latin typeface="Cambria Math" panose="02040503050406030204" charset="0"/>
                            </a:rPr>
                            <m:t>𝐟</m:t>
                          </m:r>
                        </m:e>
                        <m:sub>
                          <m:r>
                            <a:rPr lang="en-US" sz="2400" b="0" i="0" smtClean="0">
                              <a:latin typeface="Cambria Math" panose="02040503050406030204" charset="0"/>
                            </a:rPr>
                            <m:t>0</m:t>
                          </m:r>
                        </m:sub>
                      </m:sSub>
                      <m:r>
                        <a:rPr lang="en-US" sz="2400" b="1" i="0" smtClean="0">
                          <a:latin typeface="Cambria Math" panose="02040503050406030204" charset="0"/>
                        </a:rPr>
                        <m:t>=−</m:t>
                      </m:r>
                      <m:sSub>
                        <m:sSubPr>
                          <m:ctrlPr>
                            <a:rPr lang="en-US" sz="2400" b="1" i="1">
                              <a:latin typeface="Cambria Math" panose="02040503050406030204" charset="0"/>
                            </a:rPr>
                          </m:ctrlPr>
                        </m:sSubPr>
                        <m:e>
                          <m:r>
                            <a:rPr lang="en-US" sz="2400" b="1">
                              <a:latin typeface="Cambria Math" panose="02040503050406030204" charset="0"/>
                            </a:rPr>
                            <m:t>𝐟</m:t>
                          </m:r>
                        </m:e>
                        <m:sub>
                          <m:r>
                            <a:rPr lang="en-US" sz="2400" b="0" i="0" smtClean="0">
                              <a:latin typeface="Cambria Math" panose="02040503050406030204" charset="0"/>
                            </a:rPr>
                            <m:t>1</m:t>
                          </m:r>
                        </m:sub>
                      </m:sSub>
                      <m:r>
                        <a:rPr lang="en-US" sz="2400" b="1" i="1" smtClean="0">
                          <a:latin typeface="Cambria Math" panose="02040503050406030204" charset="0"/>
                        </a:rPr>
                        <m:t>−</m:t>
                      </m:r>
                      <m:sSub>
                        <m:sSubPr>
                          <m:ctrlPr>
                            <a:rPr lang="en-US" sz="2400" b="1" i="1">
                              <a:latin typeface="Cambria Math" panose="02040503050406030204" charset="0"/>
                            </a:rPr>
                          </m:ctrlPr>
                        </m:sSubPr>
                        <m:e>
                          <m:r>
                            <a:rPr lang="en-US" sz="2400" b="1">
                              <a:latin typeface="Cambria Math" panose="02040503050406030204" charset="0"/>
                            </a:rPr>
                            <m:t>𝐟</m:t>
                          </m:r>
                        </m:e>
                        <m:sub>
                          <m:r>
                            <a:rPr lang="en-US" sz="2400" b="0" i="0" smtClean="0">
                              <a:latin typeface="Cambria Math" panose="02040503050406030204" charset="0"/>
                            </a:rPr>
                            <m:t>2</m:t>
                          </m:r>
                        </m:sub>
                      </m:sSub>
                      <m:r>
                        <a:rPr lang="en-US" sz="2400" b="1" i="1" smtClean="0">
                          <a:latin typeface="Cambria Math" panose="02040503050406030204" charset="0"/>
                        </a:rPr>
                        <m:t>−</m:t>
                      </m:r>
                      <m:sSub>
                        <m:sSubPr>
                          <m:ctrlPr>
                            <a:rPr lang="en-US" sz="2400" b="1" i="1">
                              <a:latin typeface="Cambria Math" panose="02040503050406030204" charset="0"/>
                            </a:rPr>
                          </m:ctrlPr>
                        </m:sSubPr>
                        <m:e>
                          <m:r>
                            <a:rPr lang="en-US" sz="2400" b="1">
                              <a:latin typeface="Cambria Math" panose="02040503050406030204" charset="0"/>
                            </a:rPr>
                            <m:t>𝐟</m:t>
                          </m:r>
                        </m:e>
                        <m:sub>
                          <m:r>
                            <a:rPr lang="en-US" sz="2400" b="0" i="0" smtClean="0">
                              <a:latin typeface="Cambria Math" panose="02040503050406030204" charset="0"/>
                            </a:rPr>
                            <m:t>3</m:t>
                          </m:r>
                        </m:sub>
                      </m:sSub>
                    </m:oMath>
                  </m:oMathPara>
                </a14:m>
                <a:endParaRPr lang="en-US" sz="2400" dirty="0"/>
              </a:p>
            </p:txBody>
          </p:sp>
        </mc:Choice>
        <mc:Fallback>
          <p:sp>
            <p:nvSpPr>
              <p:cNvPr id="13" name="Rectangle 10"/>
              <p:cNvSpPr>
                <a:spLocks noRot="1" noChangeAspect="1" noMove="1" noResize="1" noEditPoints="1" noAdjustHandles="1" noChangeArrowheads="1" noChangeShapeType="1" noTextEdit="1"/>
              </p:cNvSpPr>
              <p:nvPr>
                <p:custDataLst>
                  <p:tags r:id="rId16"/>
                </p:custDataLst>
              </p:nvPr>
            </p:nvSpPr>
            <p:spPr>
              <a:xfrm>
                <a:off x="5162063" y="4634254"/>
                <a:ext cx="2643416" cy="461665"/>
              </a:xfrm>
              <a:prstGeom prst="rect">
                <a:avLst/>
              </a:prstGeom>
              <a:blipFill rotWithShape="1">
                <a:blip r:embed="rId17"/>
                <a:stretch>
                  <a:fillRect l="-6" t="-5" r="2" b="10"/>
                </a:stretch>
              </a:blipFill>
            </p:spPr>
            <p:txBody>
              <a:bodyPr/>
              <a:lstStyle/>
              <a:p>
                <a:r>
                  <a:rPr lang="zh-CN" altLang="en-US">
                    <a:noFill/>
                  </a:rPr>
                  <a:t> </a:t>
                </a:r>
              </a:p>
            </p:txBody>
          </p:sp>
        </mc:Fallback>
      </mc:AlternateContent>
      <p:sp>
        <p:nvSpPr>
          <p:cNvPr id="15" name="Title 1"/>
          <p:cNvSpPr txBox="1"/>
          <p:nvPr>
            <p:custDataLst>
              <p:tags r:id="rId18"/>
            </p:custDataLst>
          </p:nvPr>
        </p:nvSpPr>
        <p:spPr>
          <a:xfrm>
            <a:off x="414020" y="1894840"/>
            <a:ext cx="3002915" cy="5124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Deformation gradient</a:t>
            </a:r>
            <a:endParaRPr lang="en-US" sz="2000" dirty="0">
              <a:solidFill>
                <a:schemeClr val="tx1"/>
              </a:solidFill>
            </a:endParaRPr>
          </a:p>
        </p:txBody>
      </p:sp>
      <p:cxnSp>
        <p:nvCxnSpPr>
          <p:cNvPr id="23" name="Straight Arrow Connector 2"/>
          <p:cNvCxnSpPr/>
          <p:nvPr>
            <p:custDataLst>
              <p:tags r:id="rId19"/>
            </p:custDataLst>
          </p:nvPr>
        </p:nvCxnSpPr>
        <p:spPr>
          <a:xfrm>
            <a:off x="3398314" y="2166247"/>
            <a:ext cx="161473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itle 1"/>
          <p:cNvSpPr txBox="1"/>
          <p:nvPr>
            <p:custDataLst>
              <p:tags r:id="rId20"/>
            </p:custDataLst>
          </p:nvPr>
        </p:nvSpPr>
        <p:spPr>
          <a:xfrm>
            <a:off x="1627347" y="2500196"/>
            <a:ext cx="2475818" cy="5124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Green strain</a:t>
            </a:r>
            <a:endParaRPr lang="en-US" sz="2000" dirty="0">
              <a:solidFill>
                <a:schemeClr val="tx1"/>
              </a:solidFill>
            </a:endParaRPr>
          </a:p>
        </p:txBody>
      </p:sp>
      <p:cxnSp>
        <p:nvCxnSpPr>
          <p:cNvPr id="26" name="Straight Arrow Connector 15"/>
          <p:cNvCxnSpPr/>
          <p:nvPr>
            <p:custDataLst>
              <p:tags r:id="rId21"/>
            </p:custDataLst>
          </p:nvPr>
        </p:nvCxnSpPr>
        <p:spPr>
          <a:xfrm>
            <a:off x="3398314" y="2756439"/>
            <a:ext cx="161473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itle 1"/>
          <p:cNvSpPr txBox="1"/>
          <p:nvPr>
            <p:custDataLst>
              <p:tags r:id="rId22"/>
            </p:custDataLst>
          </p:nvPr>
        </p:nvSpPr>
        <p:spPr>
          <a:xfrm>
            <a:off x="1453728" y="3204902"/>
            <a:ext cx="2475818" cy="5124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First PK Stress</a:t>
            </a:r>
            <a:endParaRPr lang="en-US" sz="2000" dirty="0">
              <a:solidFill>
                <a:schemeClr val="tx1"/>
              </a:solidFill>
            </a:endParaRPr>
          </a:p>
        </p:txBody>
      </p:sp>
      <p:cxnSp>
        <p:nvCxnSpPr>
          <p:cNvPr id="28" name="Straight Arrow Connector 22"/>
          <p:cNvCxnSpPr/>
          <p:nvPr>
            <p:custDataLst>
              <p:tags r:id="rId23"/>
            </p:custDataLst>
          </p:nvPr>
        </p:nvCxnSpPr>
        <p:spPr>
          <a:xfrm>
            <a:off x="3416811" y="3461145"/>
            <a:ext cx="161473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itle 1"/>
          <p:cNvSpPr txBox="1"/>
          <p:nvPr>
            <p:custDataLst>
              <p:tags r:id="rId24"/>
            </p:custDataLst>
          </p:nvPr>
        </p:nvSpPr>
        <p:spPr>
          <a:xfrm>
            <a:off x="2194484" y="3946057"/>
            <a:ext cx="2475818" cy="5124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Forces</a:t>
            </a:r>
            <a:endParaRPr lang="en-US" sz="2000" dirty="0">
              <a:solidFill>
                <a:schemeClr val="tx1"/>
              </a:solidFill>
            </a:endParaRPr>
          </a:p>
        </p:txBody>
      </p:sp>
      <p:cxnSp>
        <p:nvCxnSpPr>
          <p:cNvPr id="33" name="Straight Arrow Connector 24"/>
          <p:cNvCxnSpPr/>
          <p:nvPr>
            <p:custDataLst>
              <p:tags r:id="rId25"/>
            </p:custDataLst>
          </p:nvPr>
        </p:nvCxnSpPr>
        <p:spPr>
          <a:xfrm>
            <a:off x="3416811" y="4202300"/>
            <a:ext cx="161473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6" name="Rectangle 1"/>
              <p:cNvSpPr/>
              <p:nvPr>
                <p:custDataLst>
                  <p:tags r:id="rId26"/>
                </p:custDataLst>
              </p:nvPr>
            </p:nvSpPr>
            <p:spPr>
              <a:xfrm>
                <a:off x="5115876" y="2350437"/>
                <a:ext cx="2302169" cy="78380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400" b="1">
                          <a:latin typeface="Cambria Math" panose="02040503050406030204" charset="0"/>
                        </a:rPr>
                        <m:t>𝐆</m:t>
                      </m:r>
                      <m:r>
                        <a:rPr lang="en-US" altLang="zh-CN" sz="2400" b="1">
                          <a:latin typeface="Cambria Math" panose="02040503050406030204" charset="0"/>
                        </a:rPr>
                        <m:t>=</m:t>
                      </m:r>
                      <m:box>
                        <m:boxPr>
                          <m:ctrlPr>
                            <a:rPr lang="en-US" altLang="zh-CN" sz="2400" b="1" i="1">
                              <a:latin typeface="Cambria Math" panose="02040503050406030204" charset="0"/>
                            </a:rPr>
                          </m:ctrlPr>
                        </m:boxPr>
                        <m:e>
                          <m:f>
                            <m:fPr>
                              <m:ctrlPr>
                                <a:rPr lang="en-US" altLang="zh-CN" sz="2400" i="1">
                                  <a:latin typeface="Cambria Math" panose="02040503050406030204" charset="0"/>
                                </a:rPr>
                              </m:ctrlPr>
                            </m:fPr>
                            <m:num>
                              <m:r>
                                <a:rPr lang="en-US" altLang="zh-CN" sz="2400" i="1">
                                  <a:latin typeface="Cambria Math" panose="02040503050406030204" charset="0"/>
                                </a:rPr>
                                <m:t>1</m:t>
                              </m:r>
                            </m:num>
                            <m:den>
                              <m:r>
                                <a:rPr lang="en-US" altLang="zh-CN" sz="2400" i="1">
                                  <a:latin typeface="Cambria Math" panose="02040503050406030204" charset="0"/>
                                </a:rPr>
                                <m:t>2</m:t>
                              </m:r>
                            </m:den>
                          </m:f>
                        </m:e>
                      </m:box>
                      <m:d>
                        <m:dPr>
                          <m:ctrlPr>
                            <a:rPr lang="en-US" altLang="zh-CN" sz="2400" b="1" i="1">
                              <a:latin typeface="Cambria Math" panose="02040503050406030204" charset="0"/>
                            </a:rPr>
                          </m:ctrlPr>
                        </m:dPr>
                        <m:e>
                          <m:sSup>
                            <m:sSupPr>
                              <m:ctrlPr>
                                <a:rPr lang="en-US" altLang="zh-CN" sz="2400" b="1" i="1">
                                  <a:latin typeface="Cambria Math" panose="02040503050406030204" charset="0"/>
                                </a:rPr>
                              </m:ctrlPr>
                            </m:sSupPr>
                            <m:e>
                              <m:r>
                                <a:rPr lang="en-US" altLang="zh-CN" sz="2400" b="1">
                                  <a:latin typeface="Cambria Math" panose="02040503050406030204" charset="0"/>
                                </a:rPr>
                                <m:t>𝐅</m:t>
                              </m:r>
                            </m:e>
                            <m:sup>
                              <m:r>
                                <m:rPr>
                                  <m:sty m:val="p"/>
                                </m:rPr>
                                <a:rPr lang="en-US" altLang="zh-CN" sz="2400">
                                  <a:latin typeface="Cambria Math" panose="02040503050406030204" charset="0"/>
                                </a:rPr>
                                <m:t>T</m:t>
                              </m:r>
                            </m:sup>
                          </m:sSup>
                          <m:r>
                            <a:rPr lang="en-US" altLang="zh-CN" sz="2400" b="1">
                              <a:latin typeface="Cambria Math" panose="02040503050406030204" charset="0"/>
                            </a:rPr>
                            <m:t>𝐅</m:t>
                          </m:r>
                          <m:r>
                            <a:rPr lang="en-US" altLang="zh-CN" sz="2400" b="1" i="1">
                              <a:latin typeface="Cambria Math" panose="02040503050406030204" charset="0"/>
                            </a:rPr>
                            <m:t>−</m:t>
                          </m:r>
                          <m:r>
                            <a:rPr lang="en-US" altLang="zh-CN" sz="2400" b="1">
                              <a:latin typeface="Cambria Math" panose="02040503050406030204" charset="0"/>
                            </a:rPr>
                            <m:t>𝐈</m:t>
                          </m:r>
                        </m:e>
                      </m:d>
                    </m:oMath>
                  </m:oMathPara>
                </a14:m>
                <a:endParaRPr lang="en-US" sz="2400" dirty="0"/>
              </a:p>
            </p:txBody>
          </p:sp>
        </mc:Choice>
        <mc:Fallback>
          <p:sp>
            <p:nvSpPr>
              <p:cNvPr id="36" name="Rectangle 1"/>
              <p:cNvSpPr>
                <a:spLocks noRot="1" noChangeAspect="1" noMove="1" noResize="1" noEditPoints="1" noAdjustHandles="1" noChangeArrowheads="1" noChangeShapeType="1" noTextEdit="1"/>
              </p:cNvSpPr>
              <p:nvPr>
                <p:custDataLst>
                  <p:tags r:id="rId27"/>
                </p:custDataLst>
              </p:nvPr>
            </p:nvSpPr>
            <p:spPr>
              <a:xfrm>
                <a:off x="5115876" y="2350437"/>
                <a:ext cx="2302169" cy="783804"/>
              </a:xfrm>
              <a:prstGeom prst="rect">
                <a:avLst/>
              </a:prstGeom>
              <a:blipFill rotWithShape="1">
                <a:blip r:embed="rId28"/>
                <a:stretch>
                  <a:fillRect l="-14" t="-39" r="26" b="66"/>
                </a:stretch>
              </a:blipFill>
            </p:spPr>
            <p:txBody>
              <a:bodyPr/>
              <a:lstStyle/>
              <a:p>
                <a:r>
                  <a:rPr lang="zh-CN" altLang="en-US">
                    <a:noFill/>
                  </a:rPr>
                  <a:t> </a:t>
                </a:r>
              </a:p>
            </p:txBody>
          </p:sp>
        </mc:Fallback>
      </mc:AlternateContent>
      <p:sp>
        <p:nvSpPr>
          <p:cNvPr id="37" name="Title 1"/>
          <p:cNvSpPr txBox="1"/>
          <p:nvPr>
            <p:custDataLst>
              <p:tags r:id="rId29"/>
            </p:custDataLst>
          </p:nvPr>
        </p:nvSpPr>
        <p:spPr>
          <a:xfrm>
            <a:off x="798195" y="5721350"/>
            <a:ext cx="9919335" cy="463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800" dirty="0">
                <a:sym typeface="+mn-ea"/>
              </a:rPr>
              <a:t>FEM</a:t>
            </a:r>
            <a:r>
              <a:rPr lang="zh-CN" altLang="en-US" sz="1800" dirty="0">
                <a:sym typeface="+mn-ea"/>
              </a:rPr>
              <a:t>以微分的方式，利用能量函数求导得到力；</a:t>
            </a:r>
            <a:r>
              <a:rPr lang="en-US" altLang="zh-CN" sz="1800" dirty="0">
                <a:sym typeface="+mn-ea"/>
              </a:rPr>
              <a:t>FVM</a:t>
            </a:r>
            <a:r>
              <a:rPr lang="zh-CN" altLang="en-US" sz="1800" dirty="0">
                <a:sym typeface="+mn-ea"/>
              </a:rPr>
              <a:t>以积分的方式，利用应力张量积分得到力</a:t>
            </a:r>
            <a:endParaRPr lang="zh-CN" altLang="en-US" sz="1800" dirty="0">
              <a:sym typeface="+mn-ea"/>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2"/>
          </p:nvPr>
        </p:nvSpPr>
        <p:spPr/>
        <p:txBody>
          <a:bodyPr/>
          <a:lstStyle/>
          <a:p>
            <a:r>
              <a:rPr lang="zh-CN" altLang="en-US" dirty="0"/>
              <a:t>第二部分 ▷▷</a:t>
            </a:r>
            <a:endParaRPr lang="zh-CN" altLang="en-US" dirty="0">
              <a:blipFill>
                <a:blip r:embed="rId1"/>
                <a:stretch>
                  <a:fillRect/>
                </a:stretch>
              </a:blipFill>
            </a:endParaRPr>
          </a:p>
        </p:txBody>
      </p:sp>
      <p:sp>
        <p:nvSpPr>
          <p:cNvPr id="13" name="文本占位符 12"/>
          <p:cNvSpPr>
            <a:spLocks noGrp="1"/>
          </p:cNvSpPr>
          <p:nvPr>
            <p:ph type="body" sz="quarter" idx="13"/>
          </p:nvPr>
        </p:nvSpPr>
        <p:spPr/>
        <p:txBody>
          <a:bodyPr/>
          <a:lstStyle/>
          <a:p>
            <a:r>
              <a:rPr lang="zh-CN" altLang="en-US" dirty="0"/>
              <a:t>实验设计与实现</a:t>
            </a:r>
            <a:endParaRPr lang="zh-CN" altLang="en-US" dirty="0"/>
          </a:p>
        </p:txBody>
      </p:sp>
      <p:sp>
        <p:nvSpPr>
          <p:cNvPr id="25" name="文本占位符 24"/>
          <p:cNvSpPr>
            <a:spLocks noGrp="1"/>
          </p:cNvSpPr>
          <p:nvPr>
            <p:ph type="body" sz="quarter" idx="14"/>
          </p:nvPr>
        </p:nvSpPr>
        <p:spPr>
          <a:xfrm>
            <a:off x="561340" y="3837940"/>
            <a:ext cx="5711825" cy="1868805"/>
          </a:xfrm>
        </p:spPr>
        <p:txBody>
          <a:bodyPr/>
          <a:lstStyle/>
          <a:p>
            <a:r>
              <a:rPr lang="zh-CN" altLang="en-US" dirty="0">
                <a:sym typeface="+mn-ea"/>
              </a:rPr>
              <a:t>实验要求</a:t>
            </a:r>
            <a:endParaRPr lang="zh-CN" altLang="en-US" dirty="0">
              <a:sym typeface="+mn-ea"/>
            </a:endParaRPr>
          </a:p>
          <a:p>
            <a:r>
              <a:rPr lang="zh-CN" dirty="0">
                <a:sym typeface="+mn-ea"/>
              </a:rPr>
              <a:t>基础设置</a:t>
            </a:r>
            <a:endParaRPr lang="zh-CN" dirty="0">
              <a:sym typeface="+mn-ea"/>
            </a:endParaRPr>
          </a:p>
          <a:p>
            <a:r>
              <a:rPr lang="zh-CN" dirty="0">
                <a:sym typeface="+mn-ea"/>
              </a:rPr>
              <a:t>边矩阵</a:t>
            </a:r>
            <a:endParaRPr lang="zh-CN" dirty="0">
              <a:sym typeface="+mn-ea"/>
            </a:endParaRPr>
          </a:p>
          <a:p>
            <a:r>
              <a:rPr lang="zh-CN" altLang="en-US" dirty="0">
                <a:sym typeface="+mn-ea"/>
              </a:rPr>
              <a:t>弹性作用力</a:t>
            </a:r>
            <a:endParaRPr lang="zh-CN" altLang="en-US" dirty="0">
              <a:sym typeface="+mn-ea"/>
            </a:endParaRPr>
          </a:p>
          <a:p>
            <a:r>
              <a:rPr lang="zh-CN" altLang="en-US" dirty="0">
                <a:sym typeface="+mn-ea"/>
              </a:rPr>
              <a:t>平滑</a:t>
            </a:r>
            <a:endParaRPr lang="zh-CN" altLang="en-US" dirty="0">
              <a:sym typeface="+mn-ea"/>
            </a:endParaRPr>
          </a:p>
        </p:txBody>
      </p:sp>
      <p:sp>
        <p:nvSpPr>
          <p:cNvPr id="17" name="任意多边形: 形状 16"/>
          <p:cNvSpPr/>
          <p:nvPr/>
        </p:nvSpPr>
        <p:spPr>
          <a:xfrm flipV="1">
            <a:off x="660399" y="3428999"/>
            <a:ext cx="447765"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 name="connsiteX0-71" fmla="*/ 511261 w 511261"/>
              <a:gd name="connsiteY0-72" fmla="*/ 193259 h 193259"/>
              <a:gd name="connsiteX1-73" fmla="*/ 232301 w 511261"/>
              <a:gd name="connsiteY1-74" fmla="*/ 0 h 193259"/>
              <a:gd name="connsiteX2-75" fmla="*/ 229919 w 511261"/>
              <a:gd name="connsiteY2-76" fmla="*/ 193259 h 193259"/>
              <a:gd name="connsiteX3-77" fmla="*/ 0 w 511261"/>
              <a:gd name="connsiteY3-78" fmla="*/ 193259 h 193259"/>
            </a:gdLst>
            <a:ahLst/>
            <a:cxnLst>
              <a:cxn ang="0">
                <a:pos x="connsiteX0-1" y="connsiteY0-2"/>
              </a:cxn>
              <a:cxn ang="0">
                <a:pos x="connsiteX1-3" y="connsiteY1-4"/>
              </a:cxn>
              <a:cxn ang="0">
                <a:pos x="connsiteX2-5" y="connsiteY2-6"/>
              </a:cxn>
              <a:cxn ang="0">
                <a:pos x="connsiteX3-7" y="connsiteY3-8"/>
              </a:cxn>
            </a:cxnLst>
            <a:rect l="l" t="t" r="r" b="b"/>
            <a:pathLst>
              <a:path w="511261" h="193259">
                <a:moveTo>
                  <a:pt x="511261" y="193259"/>
                </a:moveTo>
                <a:lnTo>
                  <a:pt x="232301" y="0"/>
                </a:lnTo>
                <a:cubicBezTo>
                  <a:pt x="233095" y="65213"/>
                  <a:pt x="229125" y="128046"/>
                  <a:pt x="229919" y="193259"/>
                </a:cubicBezTo>
                <a:lnTo>
                  <a:pt x="0" y="193259"/>
                </a:ln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cxnSp>
        <p:nvCxnSpPr>
          <p:cNvPr id="18" name="直接连接符 17"/>
          <p:cNvCxnSpPr>
            <a:stCxn id="17" idx="0"/>
          </p:cNvCxnSpPr>
          <p:nvPr/>
        </p:nvCxnSpPr>
        <p:spPr>
          <a:xfrm>
            <a:off x="1108164" y="3428999"/>
            <a:ext cx="5165636" cy="0"/>
          </a:xfrm>
          <a:prstGeom prst="lin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6195556" y="794349"/>
            <a:ext cx="3622875" cy="1089209"/>
            <a:chOff x="5337036" y="1031947"/>
            <a:chExt cx="3622875" cy="1089209"/>
          </a:xfrm>
        </p:grpSpPr>
        <p:sp>
          <p:nvSpPr>
            <p:cNvPr id="32" name="文本框 31"/>
            <p:cNvSpPr txBox="1"/>
            <p:nvPr/>
          </p:nvSpPr>
          <p:spPr>
            <a:xfrm>
              <a:off x="5337036" y="1031947"/>
              <a:ext cx="615874" cy="1089209"/>
            </a:xfrm>
            <a:prstGeom prst="rect">
              <a:avLst/>
            </a:prstGeom>
            <a:noFill/>
          </p:spPr>
          <p:txBody>
            <a:bodyPr wrap="none" rtlCol="0">
              <a:spAutoFit/>
            </a:bodyPr>
            <a:lstStyle/>
            <a:p>
              <a:pPr>
                <a:lnSpc>
                  <a:spcPct val="120000"/>
                </a:lnSpc>
              </a:pPr>
              <a:r>
                <a:rPr lang="en-US" altLang="zh-CN" sz="6000" b="1" i="1" dirty="0">
                  <a:solidFill>
                    <a:schemeClr val="accent4"/>
                  </a:solidFill>
                  <a:cs typeface="+mn-ea"/>
                  <a:sym typeface="+mn-lt"/>
                </a:rPr>
                <a:t>1</a:t>
              </a:r>
              <a:endParaRPr lang="zh-CN" altLang="en-US" sz="5400" b="1" i="1" dirty="0">
                <a:solidFill>
                  <a:schemeClr val="accent4"/>
                </a:solidFill>
                <a:cs typeface="+mn-ea"/>
                <a:sym typeface="+mn-lt"/>
              </a:endParaRPr>
            </a:p>
          </p:txBody>
        </p:sp>
        <p:grpSp>
          <p:nvGrpSpPr>
            <p:cNvPr id="33" name="组合 32"/>
            <p:cNvGrpSpPr/>
            <p:nvPr/>
          </p:nvGrpSpPr>
          <p:grpSpPr>
            <a:xfrm>
              <a:off x="6384010" y="1248904"/>
              <a:ext cx="2575901" cy="798646"/>
              <a:chOff x="6384011" y="1247332"/>
              <a:chExt cx="2575901" cy="791687"/>
            </a:xfrm>
          </p:grpSpPr>
          <p:sp>
            <p:nvSpPr>
              <p:cNvPr id="34" name="文本框 33"/>
              <p:cNvSpPr txBox="1"/>
              <p:nvPr/>
            </p:nvSpPr>
            <p:spPr>
              <a:xfrm>
                <a:off x="6384011" y="1247332"/>
                <a:ext cx="1625600" cy="585404"/>
              </a:xfrm>
              <a:prstGeom prst="rect">
                <a:avLst/>
              </a:prstGeom>
              <a:noFill/>
            </p:spPr>
            <p:txBody>
              <a:bodyPr wrap="none" lIns="0" tIns="0" rIns="0" bIns="0" rtlCol="0">
                <a:spAutoFit/>
              </a:bodyPr>
              <a:lstStyle/>
              <a:p>
                <a:pPr>
                  <a:lnSpc>
                    <a:spcPct val="120000"/>
                  </a:lnSpc>
                </a:pPr>
                <a:r>
                  <a:rPr lang="zh-CN" altLang="en-US" sz="3200" b="1" dirty="0">
                    <a:latin typeface="微软雅黑" panose="020B0503020204020204" pitchFamily="34" charset="-122"/>
                    <a:cs typeface="+mn-ea"/>
                    <a:sym typeface="+mn-lt"/>
                  </a:rPr>
                  <a:t>实验原理</a:t>
                </a:r>
                <a:endParaRPr lang="en-US" altLang="zh-CN" sz="3200" b="1" dirty="0">
                  <a:latin typeface="微软雅黑" panose="020B0503020204020204" pitchFamily="34" charset="-122"/>
                  <a:cs typeface="+mn-ea"/>
                  <a:sym typeface="+mn-lt"/>
                </a:endParaRPr>
              </a:p>
            </p:txBody>
          </p:sp>
          <p:sp>
            <p:nvSpPr>
              <p:cNvPr id="35" name="文本框 34"/>
              <p:cNvSpPr txBox="1"/>
              <p:nvPr/>
            </p:nvSpPr>
            <p:spPr>
              <a:xfrm>
                <a:off x="6384142" y="1773078"/>
                <a:ext cx="2575770" cy="265941"/>
              </a:xfrm>
              <a:prstGeom prst="rect">
                <a:avLst/>
              </a:prstGeom>
              <a:noFill/>
            </p:spPr>
            <p:txBody>
              <a:bodyPr wrap="none" lIns="0" tIns="0" rIns="0" bIns="0" rtlCol="0">
                <a:spAutoFit/>
              </a:bodyPr>
              <a:lstStyle/>
              <a:p>
                <a:pPr>
                  <a:lnSpc>
                    <a:spcPct val="120000"/>
                  </a:lnSpc>
                </a:pPr>
                <a:r>
                  <a:rPr lang="en-US" altLang="zh-CN" sz="1600" dirty="0">
                    <a:solidFill>
                      <a:schemeClr val="bg2">
                        <a:lumMod val="75000"/>
                      </a:schemeClr>
                    </a:solidFill>
                    <a:cs typeface="+mn-ea"/>
                    <a:sym typeface="+mn-lt"/>
                  </a:rPr>
                  <a:t>Please Enter Your Title Here</a:t>
                </a:r>
                <a:endParaRPr lang="zh-CN" altLang="en-US" sz="1600" dirty="0">
                  <a:solidFill>
                    <a:schemeClr val="bg2">
                      <a:lumMod val="75000"/>
                    </a:schemeClr>
                  </a:solidFill>
                  <a:cs typeface="+mn-ea"/>
                  <a:sym typeface="+mn-lt"/>
                </a:endParaRPr>
              </a:p>
            </p:txBody>
          </p:sp>
        </p:grpSp>
      </p:grpSp>
      <p:grpSp>
        <p:nvGrpSpPr>
          <p:cNvPr id="41" name="组合 40"/>
          <p:cNvGrpSpPr/>
          <p:nvPr/>
        </p:nvGrpSpPr>
        <p:grpSpPr>
          <a:xfrm>
            <a:off x="6195556" y="2209077"/>
            <a:ext cx="3891774" cy="1098506"/>
            <a:chOff x="5337036" y="1031947"/>
            <a:chExt cx="3891774" cy="1098506"/>
          </a:xfrm>
        </p:grpSpPr>
        <p:sp>
          <p:nvSpPr>
            <p:cNvPr id="42" name="文本框 41"/>
            <p:cNvSpPr txBox="1"/>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4"/>
                  </a:solidFill>
                  <a:cs typeface="+mn-ea"/>
                  <a:sym typeface="+mn-lt"/>
                </a:rPr>
                <a:t>2</a:t>
              </a:r>
              <a:endParaRPr lang="zh-CN" altLang="en-US" sz="6000" b="1" i="1" dirty="0">
                <a:solidFill>
                  <a:schemeClr val="accent4"/>
                </a:solidFill>
                <a:cs typeface="+mn-ea"/>
                <a:sym typeface="+mn-lt"/>
              </a:endParaRPr>
            </a:p>
          </p:txBody>
        </p:sp>
        <p:grpSp>
          <p:nvGrpSpPr>
            <p:cNvPr id="43" name="组合 42"/>
            <p:cNvGrpSpPr/>
            <p:nvPr/>
          </p:nvGrpSpPr>
          <p:grpSpPr>
            <a:xfrm>
              <a:off x="6384010" y="1248904"/>
              <a:ext cx="2844800" cy="798646"/>
              <a:chOff x="6384011" y="1247332"/>
              <a:chExt cx="2844800" cy="791687"/>
            </a:xfrm>
          </p:grpSpPr>
          <p:sp>
            <p:nvSpPr>
              <p:cNvPr id="44" name="文本框 43"/>
              <p:cNvSpPr txBox="1"/>
              <p:nvPr/>
            </p:nvSpPr>
            <p:spPr>
              <a:xfrm>
                <a:off x="6384011" y="1247332"/>
                <a:ext cx="2844800" cy="585404"/>
              </a:xfrm>
              <a:prstGeom prst="rect">
                <a:avLst/>
              </a:prstGeom>
              <a:noFill/>
            </p:spPr>
            <p:txBody>
              <a:bodyPr wrap="none" lIns="0" tIns="0" rIns="0" bIns="0" rtlCol="0">
                <a:spAutoFit/>
              </a:bodyPr>
              <a:lstStyle/>
              <a:p>
                <a:pPr>
                  <a:lnSpc>
                    <a:spcPct val="120000"/>
                  </a:lnSpc>
                </a:pPr>
                <a:r>
                  <a:rPr lang="zh-CN" altLang="en-US" sz="3200" b="1" dirty="0">
                    <a:latin typeface="微软雅黑" panose="020B0503020204020204" pitchFamily="34" charset="-122"/>
                    <a:cs typeface="+mn-ea"/>
                    <a:sym typeface="+mn-lt"/>
                  </a:rPr>
                  <a:t>实验设计与实现</a:t>
                </a:r>
                <a:endParaRPr lang="zh-CN" altLang="en-US" sz="3200" b="1" dirty="0">
                  <a:latin typeface="微软雅黑" panose="020B0503020204020204" pitchFamily="34" charset="-122"/>
                  <a:cs typeface="+mn-ea"/>
                  <a:sym typeface="+mn-lt"/>
                </a:endParaRPr>
              </a:p>
            </p:txBody>
          </p:sp>
          <p:sp>
            <p:nvSpPr>
              <p:cNvPr id="45" name="文本框 44"/>
              <p:cNvSpPr txBox="1"/>
              <p:nvPr/>
            </p:nvSpPr>
            <p:spPr>
              <a:xfrm>
                <a:off x="6384142" y="1773078"/>
                <a:ext cx="2575770" cy="265941"/>
              </a:xfrm>
              <a:prstGeom prst="rect">
                <a:avLst/>
              </a:prstGeom>
              <a:noFill/>
            </p:spPr>
            <p:txBody>
              <a:bodyPr wrap="none" lIns="0" tIns="0" rIns="0" bIns="0" rtlCol="0">
                <a:spAutoFit/>
              </a:bodyPr>
              <a:lstStyle/>
              <a:p>
                <a:pPr>
                  <a:lnSpc>
                    <a:spcPct val="120000"/>
                  </a:lnSpc>
                </a:pPr>
                <a:r>
                  <a:rPr lang="en-US" altLang="zh-CN" sz="1600" dirty="0">
                    <a:solidFill>
                      <a:schemeClr val="bg2">
                        <a:lumMod val="75000"/>
                      </a:schemeClr>
                    </a:solidFill>
                    <a:cs typeface="+mn-ea"/>
                    <a:sym typeface="+mn-lt"/>
                  </a:rPr>
                  <a:t>Please Enter Your Title Here</a:t>
                </a:r>
                <a:endParaRPr lang="zh-CN" altLang="en-US" sz="1600" dirty="0">
                  <a:solidFill>
                    <a:schemeClr val="bg2">
                      <a:lumMod val="75000"/>
                    </a:schemeClr>
                  </a:solidFill>
                  <a:cs typeface="+mn-ea"/>
                  <a:sym typeface="+mn-lt"/>
                </a:endParaRPr>
              </a:p>
            </p:txBody>
          </p:sp>
        </p:grpSp>
      </p:grpSp>
      <p:grpSp>
        <p:nvGrpSpPr>
          <p:cNvPr id="7" name="组合 6"/>
          <p:cNvGrpSpPr/>
          <p:nvPr/>
        </p:nvGrpSpPr>
        <p:grpSpPr>
          <a:xfrm>
            <a:off x="6195556" y="3654337"/>
            <a:ext cx="3622875" cy="1198880"/>
            <a:chOff x="5337036" y="1031947"/>
            <a:chExt cx="3622875" cy="1198880"/>
          </a:xfrm>
        </p:grpSpPr>
        <p:sp>
          <p:nvSpPr>
            <p:cNvPr id="8" name="文本框 7"/>
            <p:cNvSpPr txBox="1"/>
            <p:nvPr>
              <p:custDataLst>
                <p:tags r:id="rId1"/>
              </p:custDataLst>
            </p:nvPr>
          </p:nvSpPr>
          <p:spPr>
            <a:xfrm>
              <a:off x="5337036" y="1031947"/>
              <a:ext cx="609600" cy="1198880"/>
            </a:xfrm>
            <a:prstGeom prst="rect">
              <a:avLst/>
            </a:prstGeom>
            <a:noFill/>
          </p:spPr>
          <p:txBody>
            <a:bodyPr wrap="none" rtlCol="0">
              <a:spAutoFit/>
            </a:bodyPr>
            <a:p>
              <a:pPr>
                <a:lnSpc>
                  <a:spcPct val="120000"/>
                </a:lnSpc>
              </a:pPr>
              <a:r>
                <a:rPr lang="en-US" altLang="zh-CN" sz="6000" b="1" i="1" dirty="0">
                  <a:solidFill>
                    <a:schemeClr val="accent4"/>
                  </a:solidFill>
                  <a:cs typeface="+mn-ea"/>
                  <a:sym typeface="+mn-lt"/>
                </a:rPr>
                <a:t>3</a:t>
              </a:r>
              <a:endParaRPr lang="zh-CN" altLang="en-US" sz="6000" b="1" i="1" dirty="0">
                <a:solidFill>
                  <a:schemeClr val="accent4"/>
                </a:solidFill>
                <a:cs typeface="+mn-ea"/>
                <a:sym typeface="+mn-lt"/>
              </a:endParaRPr>
            </a:p>
          </p:txBody>
        </p:sp>
        <p:grpSp>
          <p:nvGrpSpPr>
            <p:cNvPr id="9" name="组合 8"/>
            <p:cNvGrpSpPr/>
            <p:nvPr/>
          </p:nvGrpSpPr>
          <p:grpSpPr>
            <a:xfrm>
              <a:off x="6384010" y="1248904"/>
              <a:ext cx="2575901" cy="798646"/>
              <a:chOff x="6384011" y="1247332"/>
              <a:chExt cx="2575901" cy="791687"/>
            </a:xfrm>
          </p:grpSpPr>
          <p:sp>
            <p:nvSpPr>
              <p:cNvPr id="10" name="文本框 9"/>
              <p:cNvSpPr txBox="1"/>
              <p:nvPr>
                <p:custDataLst>
                  <p:tags r:id="rId2"/>
                </p:custDataLst>
              </p:nvPr>
            </p:nvSpPr>
            <p:spPr>
              <a:xfrm>
                <a:off x="6384011" y="1247332"/>
                <a:ext cx="1625600" cy="585404"/>
              </a:xfrm>
              <a:prstGeom prst="rect">
                <a:avLst/>
              </a:prstGeom>
              <a:noFill/>
            </p:spPr>
            <p:txBody>
              <a:bodyPr wrap="none" lIns="0" tIns="0" rIns="0" bIns="0" rtlCol="0">
                <a:spAutoFit/>
              </a:bodyPr>
              <a:p>
                <a:pPr>
                  <a:lnSpc>
                    <a:spcPct val="120000"/>
                  </a:lnSpc>
                </a:pPr>
                <a:r>
                  <a:rPr lang="zh-CN" altLang="en-US" sz="3200" b="1" dirty="0">
                    <a:latin typeface="微软雅黑" panose="020B0503020204020204" pitchFamily="34" charset="-122"/>
                    <a:cs typeface="+mn-ea"/>
                    <a:sym typeface="+mn-lt"/>
                  </a:rPr>
                  <a:t>实验结果</a:t>
                </a:r>
                <a:endParaRPr lang="zh-CN" altLang="en-US" sz="3200" b="1" dirty="0">
                  <a:latin typeface="微软雅黑" panose="020B0503020204020204" pitchFamily="34" charset="-122"/>
                  <a:cs typeface="+mn-ea"/>
                  <a:sym typeface="+mn-lt"/>
                </a:endParaRPr>
              </a:p>
            </p:txBody>
          </p:sp>
          <p:sp>
            <p:nvSpPr>
              <p:cNvPr id="11" name="文本框 10"/>
              <p:cNvSpPr txBox="1"/>
              <p:nvPr>
                <p:custDataLst>
                  <p:tags r:id="rId3"/>
                </p:custDataLst>
              </p:nvPr>
            </p:nvSpPr>
            <p:spPr>
              <a:xfrm>
                <a:off x="6384142" y="1773078"/>
                <a:ext cx="2575770" cy="265941"/>
              </a:xfrm>
              <a:prstGeom prst="rect">
                <a:avLst/>
              </a:prstGeom>
              <a:noFill/>
            </p:spPr>
            <p:txBody>
              <a:bodyPr wrap="none" lIns="0" tIns="0" rIns="0" bIns="0" rtlCol="0">
                <a:spAutoFit/>
              </a:bodyPr>
              <a:p>
                <a:pPr>
                  <a:lnSpc>
                    <a:spcPct val="120000"/>
                  </a:lnSpc>
                </a:pPr>
                <a:r>
                  <a:rPr lang="en-US" altLang="zh-CN" sz="1600" dirty="0">
                    <a:solidFill>
                      <a:schemeClr val="bg2">
                        <a:lumMod val="75000"/>
                      </a:schemeClr>
                    </a:solidFill>
                    <a:cs typeface="+mn-ea"/>
                    <a:sym typeface="+mn-lt"/>
                  </a:rPr>
                  <a:t>Please Enter Your Title Here</a:t>
                </a:r>
                <a:endParaRPr lang="zh-CN" altLang="en-US" sz="1600" dirty="0">
                  <a:solidFill>
                    <a:schemeClr val="bg2">
                      <a:lumMod val="75000"/>
                    </a:schemeClr>
                  </a:solidFill>
                  <a:cs typeface="+mn-ea"/>
                  <a:sym typeface="+mn-lt"/>
                </a:endParaRPr>
              </a:p>
            </p:txBody>
          </p:sp>
        </p:grpSp>
      </p:grpSp>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3489960" cy="478155"/>
          </a:xfrm>
        </p:spPr>
        <p:txBody>
          <a:bodyPr wrap="square"/>
          <a:lstStyle/>
          <a:p>
            <a:r>
              <a:rPr>
                <a:sym typeface="+mn-ea"/>
              </a:rPr>
              <a:t>实验要求</a:t>
            </a:r>
            <a:endParaRPr>
              <a:sym typeface="+mn-ea"/>
            </a:endParaRPr>
          </a:p>
        </p:txBody>
      </p:sp>
      <p:sp>
        <p:nvSpPr>
          <p:cNvPr id="28" name="Title 1"/>
          <p:cNvSpPr txBox="1"/>
          <p:nvPr>
            <p:custDataLst>
              <p:tags r:id="rId1"/>
            </p:custDataLst>
          </p:nvPr>
        </p:nvSpPr>
        <p:spPr>
          <a:xfrm>
            <a:off x="1022350" y="929640"/>
            <a:ext cx="3714750" cy="5359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sz="2000" dirty="0">
                <a:sym typeface="+mn-ea"/>
              </a:rPr>
              <a:t>模拟</a:t>
            </a:r>
            <a:r>
              <a:rPr lang="zh-CN" sz="2000" dirty="0">
                <a:sym typeface="+mn-ea"/>
              </a:rPr>
              <a:t>一个</a:t>
            </a:r>
            <a:r>
              <a:rPr lang="zh-CN" sz="2000" dirty="0">
                <a:sym typeface="+mn-ea"/>
              </a:rPr>
              <a:t>具有弹性的房子模型</a:t>
            </a:r>
            <a:endParaRPr lang="zh-CN" sz="2000" dirty="0">
              <a:sym typeface="+mn-ea"/>
            </a:endParaRPr>
          </a:p>
        </p:txBody>
      </p:sp>
      <p:sp>
        <p:nvSpPr>
          <p:cNvPr id="13" name="Title 1"/>
          <p:cNvSpPr txBox="1"/>
          <p:nvPr>
            <p:custDataLst>
              <p:tags r:id="rId2"/>
            </p:custDataLst>
          </p:nvPr>
        </p:nvSpPr>
        <p:spPr>
          <a:xfrm>
            <a:off x="535305" y="1611630"/>
            <a:ext cx="3335020" cy="5359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sz="2000" dirty="0">
                <a:sym typeface="+mn-ea"/>
              </a:rPr>
              <a:t>基本任务</a:t>
            </a:r>
            <a:endParaRPr lang="zh-CN" sz="2000" dirty="0">
              <a:sym typeface="+mn-ea"/>
            </a:endParaRPr>
          </a:p>
        </p:txBody>
      </p:sp>
      <p:sp>
        <p:nvSpPr>
          <p:cNvPr id="15" name="Title 1"/>
          <p:cNvSpPr txBox="1"/>
          <p:nvPr>
            <p:custDataLst>
              <p:tags r:id="rId3"/>
            </p:custDataLst>
          </p:nvPr>
        </p:nvSpPr>
        <p:spPr>
          <a:xfrm>
            <a:off x="1007745" y="2352040"/>
            <a:ext cx="10868660" cy="6470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100000"/>
              </a:lnSpc>
              <a:buFont typeface="Arial" panose="020B0604020202020204" pitchFamily="34" charset="0"/>
              <a:buChar char="•"/>
            </a:pPr>
            <a:r>
              <a:rPr lang="zh-CN" sz="1800" dirty="0">
                <a:sym typeface="+mn-ea"/>
              </a:rPr>
              <a:t>基础设置：在</a:t>
            </a:r>
            <a:r>
              <a:rPr lang="en-US" altLang="zh-CN" sz="1800" dirty="0">
                <a:sym typeface="+mn-ea"/>
              </a:rPr>
              <a:t> _</a:t>
            </a:r>
            <a:r>
              <a:rPr lang="zh-CN" sz="1800" dirty="0">
                <a:sym typeface="+mn-ea"/>
              </a:rPr>
              <a:t>Update函数</a:t>
            </a:r>
            <a:r>
              <a:rPr lang="en-US" altLang="zh-CN" sz="1800" b="1" dirty="0">
                <a:sym typeface="+mn-ea"/>
              </a:rPr>
              <a:t> </a:t>
            </a:r>
            <a:r>
              <a:rPr lang="zh-CN" sz="1800" dirty="0">
                <a:sym typeface="+mn-ea"/>
              </a:rPr>
              <a:t>中，更新房子每个点的</a:t>
            </a:r>
            <a:r>
              <a:rPr lang="zh-CN" sz="1800" b="1" dirty="0">
                <a:solidFill>
                  <a:srgbClr val="FF0000"/>
                </a:solidFill>
                <a:sym typeface="+mn-ea"/>
              </a:rPr>
              <a:t>位置</a:t>
            </a:r>
            <a:r>
              <a:rPr lang="en-US" altLang="zh-CN" sz="1800" b="1" dirty="0">
                <a:solidFill>
                  <a:srgbClr val="FF0000"/>
                </a:solidFill>
                <a:sym typeface="+mn-ea"/>
              </a:rPr>
              <a:t>x</a:t>
            </a:r>
            <a:r>
              <a:rPr lang="zh-CN" altLang="en-US" sz="1800" b="1" dirty="0">
                <a:solidFill>
                  <a:srgbClr val="FF0000"/>
                </a:solidFill>
                <a:sym typeface="+mn-ea"/>
              </a:rPr>
              <a:t>和速度</a:t>
            </a:r>
            <a:r>
              <a:rPr lang="en-US" altLang="zh-CN" sz="1800" b="1" dirty="0">
                <a:solidFill>
                  <a:srgbClr val="FF0000"/>
                </a:solidFill>
                <a:sym typeface="+mn-ea"/>
              </a:rPr>
              <a:t>v</a:t>
            </a:r>
            <a:r>
              <a:rPr lang="zh-CN" altLang="en-US" sz="1800" dirty="0">
                <a:sym typeface="+mn-ea"/>
              </a:rPr>
              <a:t>，并且速度受</a:t>
            </a:r>
            <a:r>
              <a:rPr lang="zh-CN" altLang="en-US" sz="1800" b="1" dirty="0">
                <a:solidFill>
                  <a:srgbClr val="FF0000"/>
                </a:solidFill>
                <a:sym typeface="+mn-ea"/>
              </a:rPr>
              <a:t>重力</a:t>
            </a:r>
            <a:r>
              <a:rPr lang="zh-CN" altLang="en-US" sz="1800" dirty="0">
                <a:sym typeface="+mn-ea"/>
              </a:rPr>
              <a:t>影响，考虑顶点与</a:t>
            </a:r>
            <a:r>
              <a:rPr lang="en-US" altLang="zh-CN" sz="1800" dirty="0">
                <a:sym typeface="+mn-ea"/>
              </a:rPr>
              <a:t>  </a:t>
            </a:r>
            <a:endParaRPr lang="en-US" altLang="zh-CN" sz="1800" dirty="0">
              <a:sym typeface="+mn-ea"/>
            </a:endParaRPr>
          </a:p>
          <a:p>
            <a:pPr marL="0" indent="0">
              <a:lnSpc>
                <a:spcPct val="100000"/>
              </a:lnSpc>
              <a:buFont typeface="Arial" panose="020B0604020202020204" pitchFamily="34" charset="0"/>
            </a:pPr>
            <a:r>
              <a:rPr lang="en-US" altLang="zh-CN" sz="1800" dirty="0">
                <a:sym typeface="+mn-ea"/>
              </a:rPr>
              <a:t>                      </a:t>
            </a:r>
            <a:r>
              <a:rPr lang="zh-CN" altLang="en-US" sz="1800" dirty="0">
                <a:sym typeface="+mn-ea"/>
              </a:rPr>
              <a:t>地板的</a:t>
            </a:r>
            <a:r>
              <a:rPr lang="zh-CN" altLang="en-US" sz="1800" b="1" dirty="0">
                <a:solidFill>
                  <a:srgbClr val="FF0000"/>
                </a:solidFill>
                <a:sym typeface="+mn-ea"/>
              </a:rPr>
              <a:t>摩擦接触</a:t>
            </a:r>
            <a:r>
              <a:rPr lang="zh-CN" altLang="en-US" sz="1800" dirty="0">
                <a:solidFill>
                  <a:schemeClr val="tx1"/>
                </a:solidFill>
                <a:sym typeface="+mn-ea"/>
              </a:rPr>
              <a:t>，在模拟中</a:t>
            </a:r>
            <a:r>
              <a:rPr lang="en-US" altLang="zh-CN" sz="1800" dirty="0">
                <a:solidFill>
                  <a:schemeClr val="tx1"/>
                </a:solidFill>
                <a:sym typeface="+mn-ea"/>
              </a:rPr>
              <a:t> </a:t>
            </a:r>
            <a:r>
              <a:rPr lang="zh-CN" altLang="en-US" sz="1800" dirty="0">
                <a:solidFill>
                  <a:schemeClr val="tx1"/>
                </a:solidFill>
                <a:sym typeface="+mn-ea"/>
              </a:rPr>
              <a:t>Update函数</a:t>
            </a:r>
            <a:r>
              <a:rPr lang="en-US" altLang="zh-CN" sz="1800" b="1" dirty="0">
                <a:solidFill>
                  <a:schemeClr val="tx1"/>
                </a:solidFill>
                <a:sym typeface="+mn-ea"/>
              </a:rPr>
              <a:t> </a:t>
            </a:r>
            <a:r>
              <a:rPr lang="zh-CN" altLang="en-US" sz="1800" dirty="0">
                <a:solidFill>
                  <a:schemeClr val="tx1"/>
                </a:solidFill>
                <a:sym typeface="+mn-ea"/>
              </a:rPr>
              <a:t>调用十次</a:t>
            </a:r>
            <a:r>
              <a:rPr lang="en-US" altLang="zh-CN" sz="1800" dirty="0">
                <a:solidFill>
                  <a:schemeClr val="tx1"/>
                </a:solidFill>
                <a:sym typeface="+mn-ea"/>
              </a:rPr>
              <a:t> </a:t>
            </a:r>
            <a:r>
              <a:rPr lang="en-US" altLang="zh-CN" sz="1800" dirty="0">
                <a:solidFill>
                  <a:schemeClr val="tx1"/>
                </a:solidFill>
                <a:sym typeface="+mn-ea"/>
              </a:rPr>
              <a:t>_</a:t>
            </a:r>
            <a:r>
              <a:rPr lang="zh-CN" sz="1800" dirty="0">
                <a:solidFill>
                  <a:schemeClr val="tx1"/>
                </a:solidFill>
                <a:sym typeface="+mn-ea"/>
              </a:rPr>
              <a:t>Update函数</a:t>
            </a:r>
            <a:r>
              <a:rPr lang="en-US" altLang="zh-CN" sz="1800" b="1" dirty="0">
                <a:solidFill>
                  <a:schemeClr val="tx1"/>
                </a:solidFill>
                <a:sym typeface="+mn-ea"/>
              </a:rPr>
              <a:t> </a:t>
            </a:r>
            <a:r>
              <a:rPr lang="zh-CN" sz="1800" dirty="0">
                <a:solidFill>
                  <a:schemeClr val="tx1"/>
                </a:solidFill>
                <a:sym typeface="+mn-ea"/>
              </a:rPr>
              <a:t>的</a:t>
            </a:r>
            <a:r>
              <a:rPr lang="zh-CN" altLang="en-US" sz="1800" dirty="0">
                <a:solidFill>
                  <a:schemeClr val="tx1"/>
                </a:solidFill>
                <a:sym typeface="+mn-ea"/>
              </a:rPr>
              <a:t>更新</a:t>
            </a:r>
            <a:endParaRPr lang="zh-CN" altLang="en-US" sz="1800" dirty="0">
              <a:solidFill>
                <a:schemeClr val="tx1"/>
              </a:solidFill>
              <a:sym typeface="+mn-ea"/>
            </a:endParaRPr>
          </a:p>
        </p:txBody>
      </p:sp>
      <mc:AlternateContent xmlns:mc="http://schemas.openxmlformats.org/markup-compatibility/2006">
        <mc:Choice xmlns:a14="http://schemas.microsoft.com/office/drawing/2010/main" Requires="a14">
          <p:sp>
            <p:nvSpPr>
              <p:cNvPr id="19" name="Title 1"/>
              <p:cNvSpPr txBox="1"/>
              <p:nvPr>
                <p:custDataLst>
                  <p:tags r:id="rId4"/>
                </p:custDataLst>
              </p:nvPr>
            </p:nvSpPr>
            <p:spPr>
              <a:xfrm>
                <a:off x="1007745" y="3213100"/>
                <a:ext cx="10868660" cy="5359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zh-CN" sz="1800" dirty="0">
                    <a:sym typeface="+mn-ea"/>
                  </a:rPr>
                  <a:t>边矩阵：编写生成边矩阵</a:t>
                </a:r>
                <a14:m>
                  <m:oMath xmlns:m="http://schemas.openxmlformats.org/officeDocument/2006/math">
                    <m:sSub>
                      <m:sSubPr>
                        <m:ctrlPr>
                          <a:rPr lang="en-US" sz="1800" b="0" i="1" smtClean="0">
                            <a:latin typeface="Cambria Math" panose="02040503050406030204" charset="0"/>
                          </a:rPr>
                        </m:ctrlPr>
                      </m:sSubPr>
                      <m:e>
                        <m:r>
                          <a:rPr lang="en-US" sz="1800" b="1" i="0" smtClean="0">
                            <a:latin typeface="Cambria Math" panose="02040503050406030204" charset="0"/>
                          </a:rPr>
                          <m:t>𝐃</m:t>
                        </m:r>
                      </m:e>
                      <m:sub>
                        <m:r>
                          <m:rPr>
                            <m:sty m:val="p"/>
                          </m:rPr>
                          <a:rPr lang="en-US" sz="1800" b="0" i="0" smtClean="0">
                            <a:latin typeface="Cambria Math" panose="02040503050406030204" charset="0"/>
                          </a:rPr>
                          <m:t>m</m:t>
                        </m:r>
                      </m:sub>
                    </m:sSub>
                  </m:oMath>
                </a14:m>
                <a:r>
                  <a:rPr lang="zh-CN" sz="1800" dirty="0">
                    <a:sym typeface="+mn-ea"/>
                  </a:rPr>
                  <a:t>的函数，并在</a:t>
                </a:r>
                <a:r>
                  <a:rPr lang="en-US" altLang="zh-CN" sz="1800" dirty="0">
                    <a:sym typeface="+mn-ea"/>
                  </a:rPr>
                  <a:t> Start</a:t>
                </a:r>
                <a:r>
                  <a:rPr lang="zh-CN" altLang="en-US" sz="1800" dirty="0">
                    <a:sym typeface="+mn-ea"/>
                  </a:rPr>
                  <a:t>函数</a:t>
                </a:r>
                <a:r>
                  <a:rPr lang="en-US" altLang="zh-CN" sz="1800" b="1" dirty="0">
                    <a:sym typeface="+mn-ea"/>
                  </a:rPr>
                  <a:t> </a:t>
                </a:r>
                <a:r>
                  <a:rPr lang="zh-CN" altLang="en-US" sz="1800" dirty="0">
                    <a:sym typeface="+mn-ea"/>
                  </a:rPr>
                  <a:t>中调用该函数计算</a:t>
                </a:r>
                <a14:m>
                  <m:oMath xmlns:m="http://schemas.openxmlformats.org/officeDocument/2006/math">
                    <m:sSubSup>
                      <m:sSubSupPr>
                        <m:ctrlPr>
                          <a:rPr lang="en-US" sz="1800" b="1" i="1" smtClean="0">
                            <a:latin typeface="Cambria Math" panose="02040503050406030204" charset="0"/>
                          </a:rPr>
                        </m:ctrlPr>
                      </m:sSubSupPr>
                      <m:e>
                        <m:r>
                          <a:rPr lang="en-US" sz="1800" b="1" i="1" smtClean="0">
                            <a:latin typeface="Cambria Math" panose="02040503050406030204" charset="0"/>
                          </a:rPr>
                          <m:t>𝐃</m:t>
                        </m:r>
                      </m:e>
                      <m:sub>
                        <m:r>
                          <m:rPr>
                            <m:sty m:val="p"/>
                          </m:rPr>
                          <a:rPr lang="en-US" sz="1800" b="0" i="0" smtClean="0">
                            <a:latin typeface="Cambria Math" panose="02040503050406030204" charset="0"/>
                          </a:rPr>
                          <m:t>m</m:t>
                        </m:r>
                      </m:sub>
                      <m:sup>
                        <m:r>
                          <a:rPr lang="en-US" sz="1800" b="1" i="1" smtClean="0">
                            <a:latin typeface="Cambria Math" panose="02040503050406030204" charset="0"/>
                          </a:rPr>
                          <m:t>−</m:t>
                        </m:r>
                        <m:r>
                          <a:rPr lang="en-US" sz="1800" b="0" i="1" smtClean="0">
                            <a:latin typeface="Cambria Math" panose="02040503050406030204" charset="0"/>
                          </a:rPr>
                          <m:t>1</m:t>
                        </m:r>
                      </m:sup>
                    </m:sSubSup>
                  </m:oMath>
                </a14:m>
                <a:endParaRPr lang="zh-CN" altLang="en-US" sz="1800" dirty="0">
                  <a:sym typeface="+mn-ea"/>
                </a:endParaRPr>
              </a:p>
            </p:txBody>
          </p:sp>
        </mc:Choice>
        <mc:Fallback>
          <p:sp>
            <p:nvSpPr>
              <p:cNvPr id="19" name="Title 1"/>
              <p:cNvSpPr txBox="1">
                <a:spLocks noRot="1" noChangeAspect="1" noMove="1" noResize="1" noEditPoints="1" noAdjustHandles="1" noChangeArrowheads="1" noChangeShapeType="1" noTextEdit="1"/>
              </p:cNvSpPr>
              <p:nvPr>
                <p:custDataLst>
                  <p:tags r:id="rId5"/>
                </p:custDataLst>
              </p:nvPr>
            </p:nvSpPr>
            <p:spPr>
              <a:xfrm>
                <a:off x="1007745" y="3213100"/>
                <a:ext cx="10868660" cy="535940"/>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Title 1"/>
              <p:cNvSpPr txBox="1"/>
              <p:nvPr>
                <p:custDataLst>
                  <p:tags r:id="rId7"/>
                </p:custDataLst>
              </p:nvPr>
            </p:nvSpPr>
            <p:spPr>
              <a:xfrm>
                <a:off x="1022350" y="4027805"/>
                <a:ext cx="10678795" cy="5359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100000"/>
                  </a:lnSpc>
                  <a:buFont typeface="Arial" panose="020B0604020202020204" pitchFamily="34" charset="0"/>
                  <a:buChar char="•"/>
                </a:pPr>
                <a:r>
                  <a:rPr lang="zh-CN" altLang="en-US" sz="1800" dirty="0">
                    <a:sym typeface="+mn-ea"/>
                  </a:rPr>
                  <a:t>弹性作用力：根据</a:t>
                </a:r>
                <a:r>
                  <a:rPr lang="en-US" altLang="zh-CN" sz="1800" dirty="0">
                    <a:sym typeface="+mn-ea"/>
                  </a:rPr>
                  <a:t>FEM</a:t>
                </a:r>
                <a:r>
                  <a:rPr lang="zh-CN" altLang="en-US" sz="1800" dirty="0">
                    <a:sym typeface="+mn-ea"/>
                  </a:rPr>
                  <a:t>方法，计算</a:t>
                </a:r>
                <a:r>
                  <a:rPr lang="zh-CN" sz="1800">
                    <a:latin typeface="Cambria Math" panose="02040503050406030204" charset="0"/>
                    <a:sym typeface="+mn-ea"/>
                  </a:rPr>
                  <a:t>Deformation gradient</a:t>
                </a:r>
                <a14:m>
                  <m:oMath xmlns:m="http://schemas.openxmlformats.org/officeDocument/2006/math">
                    <m:r>
                      <a:rPr lang="en-US" sz="1800" b="1" i="0" smtClean="0">
                        <a:latin typeface="Cambria Math" panose="02040503050406030204" charset="0"/>
                      </a:rPr>
                      <m:t> </m:t>
                    </m:r>
                    <m:r>
                      <a:rPr lang="en-US" sz="1800" b="1" i="0" smtClean="0">
                        <a:latin typeface="Cambria Math" panose="02040503050406030204" charset="0"/>
                      </a:rPr>
                      <m:t>𝐅</m:t>
                    </m:r>
                  </m:oMath>
                </a14:m>
                <a:r>
                  <a:rPr lang="zh-CN" altLang="en-US" sz="1800" smtClean="0">
                    <a:latin typeface="Cambria Math" panose="02040503050406030204" charset="0"/>
                  </a:rPr>
                  <a:t>、</a:t>
                </a:r>
                <a:r>
                  <a:rPr lang="zh-CN" sz="1800">
                    <a:latin typeface="Cambria Math" panose="02040503050406030204" charset="0"/>
                    <a:sym typeface="+mn-ea"/>
                  </a:rPr>
                  <a:t>Green strain</a:t>
                </a:r>
                <a14:m>
                  <m:oMath xmlns:m="http://schemas.openxmlformats.org/officeDocument/2006/math">
                    <m:r>
                      <a:rPr lang="en-US" altLang="zh-CN" sz="1800" b="1">
                        <a:latin typeface="Cambria Math" panose="02040503050406030204" charset="0"/>
                      </a:rPr>
                      <m:t> </m:t>
                    </m:r>
                    <m:r>
                      <a:rPr lang="en-US" altLang="zh-CN" sz="1800" b="1">
                        <a:latin typeface="Cambria Math" panose="02040503050406030204" charset="0"/>
                      </a:rPr>
                      <m:t>𝐆</m:t>
                    </m:r>
                  </m:oMath>
                </a14:m>
                <a:r>
                  <a:rPr lang="zh-CN" altLang="en-US" sz="1800">
                    <a:latin typeface="Cambria Math" panose="02040503050406030204" charset="0"/>
                  </a:rPr>
                  <a:t>、</a:t>
                </a:r>
                <a:r>
                  <a:rPr lang="en-US" altLang="zh-CN" sz="1800">
                    <a:latin typeface="Cambria Math" panose="02040503050406030204" charset="0"/>
                    <a:sym typeface="+mn-ea"/>
                  </a:rPr>
                  <a:t>Second </a:t>
                </a:r>
                <a:r>
                  <a:rPr lang="zh-CN" sz="1800">
                    <a:latin typeface="Cambria Math" panose="02040503050406030204" charset="0"/>
                    <a:sym typeface="+mn-ea"/>
                  </a:rPr>
                  <a:t>Piola-Kirchhoff</a:t>
                </a:r>
                <a:r>
                  <a:rPr lang="en-US" altLang="zh-CN" sz="1800">
                    <a:latin typeface="Cambria Math" panose="02040503050406030204" charset="0"/>
                    <a:sym typeface="+mn-ea"/>
                  </a:rPr>
                  <a:t> </a:t>
                </a:r>
                <a:endParaRPr lang="en-US" altLang="zh-CN" sz="1800">
                  <a:latin typeface="Cambria Math" panose="02040503050406030204" charset="0"/>
                  <a:sym typeface="+mn-ea"/>
                </a:endParaRPr>
              </a:p>
              <a:p>
                <a:pPr marL="0" indent="0">
                  <a:lnSpc>
                    <a:spcPct val="100000"/>
                  </a:lnSpc>
                  <a:buFont typeface="Arial" panose="020B0604020202020204" pitchFamily="34" charset="0"/>
                </a:pPr>
                <a:r>
                  <a:rPr lang="en-US" altLang="zh-CN" sz="1800">
                    <a:latin typeface="Cambria Math" panose="02040503050406030204" charset="0"/>
                    <a:sym typeface="+mn-ea"/>
                  </a:rPr>
                  <a:t>                                  stress </a:t>
                </a:r>
                <a14:m>
                  <m:oMath xmlns:m="http://schemas.openxmlformats.org/officeDocument/2006/math">
                    <m:r>
                      <a:rPr lang="en-US" sz="1800" b="1" i="0" smtClean="0">
                        <a:latin typeface="Cambria Math" panose="02040503050406030204" charset="0"/>
                      </a:rPr>
                      <m:t>𝐒</m:t>
                    </m:r>
                  </m:oMath>
                </a14:m>
                <a:r>
                  <a:rPr lang="zh-CN" altLang="en-US" sz="1800" smtClean="0">
                    <a:latin typeface="Cambria Math" panose="02040503050406030204" charset="0"/>
                  </a:rPr>
                  <a:t>，并最后计算应力</a:t>
                </a:r>
                <a:r>
                  <a:rPr lang="en-US" altLang="zh-CN" sz="1800" smtClean="0">
                    <a:latin typeface="Cambria Math" panose="02040503050406030204" charset="0"/>
                  </a:rPr>
                  <a:t> </a:t>
                </a:r>
                <a14:m>
                  <m:oMath xmlns:m="http://schemas.openxmlformats.org/officeDocument/2006/math">
                    <m:r>
                      <a:rPr lang="en-US" sz="1800" b="1">
                        <a:latin typeface="Cambria Math" panose="02040503050406030204" charset="0"/>
                      </a:rPr>
                      <m:t>𝐟</m:t>
                    </m:r>
                  </m:oMath>
                </a14:m>
                <a:endParaRPr lang="en-US" altLang="zh-CN" sz="1800" dirty="0" smtClean="0">
                  <a:latin typeface="Cambria Math" panose="02040503050406030204" charset="0"/>
                  <a:sym typeface="+mn-ea"/>
                </a:endParaRPr>
              </a:p>
            </p:txBody>
          </p:sp>
        </mc:Choice>
        <mc:Fallback>
          <p:sp>
            <p:nvSpPr>
              <p:cNvPr id="20" name="Title 1"/>
              <p:cNvSpPr txBox="1">
                <a:spLocks noRot="1" noChangeAspect="1" noMove="1" noResize="1" noEditPoints="1" noAdjustHandles="1" noChangeArrowheads="1" noChangeShapeType="1" noTextEdit="1"/>
              </p:cNvSpPr>
              <p:nvPr>
                <p:custDataLst>
                  <p:tags r:id="rId8"/>
                </p:custDataLst>
              </p:nvPr>
            </p:nvSpPr>
            <p:spPr>
              <a:xfrm>
                <a:off x="1022350" y="4027805"/>
                <a:ext cx="10678795" cy="535940"/>
              </a:xfrm>
              <a:prstGeom prst="rect">
                <a:avLst/>
              </a:prstGeom>
              <a:blipFill rotWithShape="1">
                <a:blip r:embed="rId9"/>
                <a:stretch>
                  <a:fillRect t="-6398"/>
                </a:stretch>
              </a:blipFill>
            </p:spPr>
            <p:txBody>
              <a:bodyPr/>
              <a:lstStyle/>
              <a:p>
                <a:r>
                  <a:rPr lang="zh-CN" altLang="en-US">
                    <a:noFill/>
                  </a:rPr>
                  <a:t> </a:t>
                </a:r>
              </a:p>
            </p:txBody>
          </p:sp>
        </mc:Fallback>
      </mc:AlternateContent>
      <p:sp>
        <p:nvSpPr>
          <p:cNvPr id="21" name="Title 1"/>
          <p:cNvSpPr txBox="1"/>
          <p:nvPr>
            <p:custDataLst>
              <p:tags r:id="rId10"/>
            </p:custDataLst>
          </p:nvPr>
        </p:nvSpPr>
        <p:spPr>
          <a:xfrm>
            <a:off x="1022350" y="4833620"/>
            <a:ext cx="10678795" cy="5359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100000"/>
              </a:lnSpc>
              <a:buFont typeface="Arial" panose="020B0604020202020204" pitchFamily="34" charset="0"/>
              <a:buChar char="•"/>
            </a:pPr>
            <a:r>
              <a:rPr lang="zh-CN" altLang="en-US" sz="1800" dirty="0">
                <a:sym typeface="+mn-ea"/>
              </a:rPr>
              <a:t>平滑：</a:t>
            </a:r>
            <a:r>
              <a:rPr sz="1800"/>
              <a:t>对顶点速度进行拉普拉斯平滑</a:t>
            </a:r>
            <a:r>
              <a:rPr lang="zh-CN" sz="1800"/>
              <a:t>，消除高频振荡</a:t>
            </a:r>
            <a:endParaRPr lang="zh-CN" sz="1800"/>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3489960" cy="478155"/>
          </a:xfrm>
        </p:spPr>
        <p:txBody>
          <a:bodyPr wrap="square"/>
          <a:lstStyle/>
          <a:p>
            <a:r>
              <a:rPr>
                <a:sym typeface="+mn-ea"/>
              </a:rPr>
              <a:t>基础设置</a:t>
            </a:r>
            <a:endParaRPr>
              <a:sym typeface="+mn-ea"/>
            </a:endParaRPr>
          </a:p>
        </p:txBody>
      </p:sp>
      <p:sp>
        <p:nvSpPr>
          <p:cNvPr id="15" name="Title 1"/>
          <p:cNvSpPr txBox="1"/>
          <p:nvPr>
            <p:custDataLst>
              <p:tags r:id="rId1"/>
            </p:custDataLst>
          </p:nvPr>
        </p:nvSpPr>
        <p:spPr>
          <a:xfrm>
            <a:off x="734695" y="927735"/>
            <a:ext cx="10868660" cy="5213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indent="0">
              <a:lnSpc>
                <a:spcPct val="100000"/>
              </a:lnSpc>
              <a:buFont typeface="Arial" panose="020B0604020202020204" pitchFamily="34" charset="0"/>
            </a:pPr>
            <a:r>
              <a:rPr lang="zh-CN" sz="1800" dirty="0">
                <a:sym typeface="+mn-ea"/>
              </a:rPr>
              <a:t>在</a:t>
            </a:r>
            <a:r>
              <a:rPr lang="en-US" altLang="zh-CN" sz="1800" dirty="0">
                <a:sym typeface="+mn-ea"/>
              </a:rPr>
              <a:t> _</a:t>
            </a:r>
            <a:r>
              <a:rPr lang="zh-CN" sz="1800" dirty="0">
                <a:sym typeface="+mn-ea"/>
              </a:rPr>
              <a:t>Update函数</a:t>
            </a:r>
            <a:r>
              <a:rPr lang="en-US" altLang="zh-CN" sz="1800" b="1" dirty="0">
                <a:sym typeface="+mn-ea"/>
              </a:rPr>
              <a:t> </a:t>
            </a:r>
            <a:r>
              <a:rPr lang="zh-CN" sz="1800" dirty="0">
                <a:sym typeface="+mn-ea"/>
              </a:rPr>
              <a:t>中，更新房子每个点的</a:t>
            </a:r>
            <a:r>
              <a:rPr lang="zh-CN" sz="1800" b="1" dirty="0">
                <a:solidFill>
                  <a:srgbClr val="FF0000"/>
                </a:solidFill>
                <a:sym typeface="+mn-ea"/>
              </a:rPr>
              <a:t>位置</a:t>
            </a:r>
            <a:r>
              <a:rPr lang="en-US" altLang="zh-CN" sz="1800" b="1" dirty="0">
                <a:solidFill>
                  <a:srgbClr val="FF0000"/>
                </a:solidFill>
                <a:sym typeface="+mn-ea"/>
              </a:rPr>
              <a:t>x</a:t>
            </a:r>
            <a:r>
              <a:rPr lang="zh-CN" altLang="en-US" sz="1800" b="1" dirty="0">
                <a:solidFill>
                  <a:srgbClr val="FF0000"/>
                </a:solidFill>
                <a:sym typeface="+mn-ea"/>
              </a:rPr>
              <a:t>和速度</a:t>
            </a:r>
            <a:r>
              <a:rPr lang="en-US" altLang="zh-CN" sz="1800" b="1" dirty="0">
                <a:solidFill>
                  <a:srgbClr val="FF0000"/>
                </a:solidFill>
                <a:sym typeface="+mn-ea"/>
              </a:rPr>
              <a:t>v</a:t>
            </a:r>
            <a:r>
              <a:rPr lang="zh-CN" altLang="en-US" sz="1800" dirty="0">
                <a:sym typeface="+mn-ea"/>
              </a:rPr>
              <a:t>，速度受</a:t>
            </a:r>
            <a:r>
              <a:rPr lang="zh-CN" altLang="en-US" sz="1800" b="1" dirty="0">
                <a:solidFill>
                  <a:srgbClr val="FF0000"/>
                </a:solidFill>
                <a:sym typeface="+mn-ea"/>
              </a:rPr>
              <a:t>重力</a:t>
            </a:r>
            <a:r>
              <a:rPr lang="zh-CN" altLang="en-US" sz="1800" dirty="0">
                <a:sym typeface="+mn-ea"/>
              </a:rPr>
              <a:t>影响，并且实现顶点与地板的</a:t>
            </a:r>
            <a:r>
              <a:rPr lang="zh-CN" altLang="en-US" sz="1800" b="1" dirty="0">
                <a:solidFill>
                  <a:srgbClr val="FF0000"/>
                </a:solidFill>
                <a:sym typeface="+mn-ea"/>
              </a:rPr>
              <a:t>摩擦接触</a:t>
            </a:r>
            <a:endParaRPr lang="zh-CN" altLang="en-US" sz="1800" dirty="0">
              <a:solidFill>
                <a:schemeClr val="tx1"/>
              </a:solidFill>
              <a:sym typeface="+mn-ea"/>
            </a:endParaRPr>
          </a:p>
        </p:txBody>
      </p:sp>
      <p:pic>
        <p:nvPicPr>
          <p:cNvPr id="2" name="图片 1"/>
          <p:cNvPicPr>
            <a:picLocks noChangeAspect="1"/>
          </p:cNvPicPr>
          <p:nvPr>
            <p:custDataLst>
              <p:tags r:id="rId2"/>
            </p:custDataLst>
          </p:nvPr>
        </p:nvPicPr>
        <p:blipFill>
          <a:blip r:embed="rId3"/>
          <a:stretch>
            <a:fillRect/>
          </a:stretch>
        </p:blipFill>
        <p:spPr>
          <a:xfrm>
            <a:off x="1778635" y="1599565"/>
            <a:ext cx="8781415" cy="436626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3489960" cy="478155"/>
          </a:xfrm>
        </p:spPr>
        <p:txBody>
          <a:bodyPr wrap="square"/>
          <a:lstStyle/>
          <a:p>
            <a:r>
              <a:rPr>
                <a:sym typeface="+mn-ea"/>
              </a:rPr>
              <a:t>基础设置</a:t>
            </a:r>
            <a:endParaRPr>
              <a:sym typeface="+mn-ea"/>
            </a:endParaRPr>
          </a:p>
        </p:txBody>
      </p:sp>
      <p:sp>
        <p:nvSpPr>
          <p:cNvPr id="15" name="Title 1"/>
          <p:cNvSpPr txBox="1"/>
          <p:nvPr>
            <p:custDataLst>
              <p:tags r:id="rId1"/>
            </p:custDataLst>
          </p:nvPr>
        </p:nvSpPr>
        <p:spPr>
          <a:xfrm>
            <a:off x="734695" y="927735"/>
            <a:ext cx="10868660" cy="5213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indent="0">
              <a:lnSpc>
                <a:spcPct val="100000"/>
              </a:lnSpc>
              <a:buFont typeface="Arial" panose="020B0604020202020204" pitchFamily="34" charset="0"/>
            </a:pPr>
            <a:r>
              <a:rPr lang="zh-CN" sz="1800" dirty="0">
                <a:sym typeface="+mn-ea"/>
              </a:rPr>
              <a:t>在</a:t>
            </a:r>
            <a:r>
              <a:rPr lang="en-US" altLang="zh-CN" sz="1800" dirty="0">
                <a:sym typeface="+mn-ea"/>
              </a:rPr>
              <a:t> _</a:t>
            </a:r>
            <a:r>
              <a:rPr lang="zh-CN" sz="1800" dirty="0">
                <a:sym typeface="+mn-ea"/>
              </a:rPr>
              <a:t>Update函数</a:t>
            </a:r>
            <a:r>
              <a:rPr lang="en-US" altLang="zh-CN" sz="1800" b="1" dirty="0">
                <a:sym typeface="+mn-ea"/>
              </a:rPr>
              <a:t> </a:t>
            </a:r>
            <a:r>
              <a:rPr lang="zh-CN" sz="1800" dirty="0">
                <a:sym typeface="+mn-ea"/>
              </a:rPr>
              <a:t>中，更新房子每个点的</a:t>
            </a:r>
            <a:r>
              <a:rPr lang="zh-CN" sz="1800" b="1" dirty="0">
                <a:solidFill>
                  <a:srgbClr val="FF0000"/>
                </a:solidFill>
                <a:sym typeface="+mn-ea"/>
              </a:rPr>
              <a:t>位置</a:t>
            </a:r>
            <a:r>
              <a:rPr lang="en-US" altLang="zh-CN" sz="1800" b="1" dirty="0">
                <a:solidFill>
                  <a:srgbClr val="FF0000"/>
                </a:solidFill>
                <a:sym typeface="+mn-ea"/>
              </a:rPr>
              <a:t>x</a:t>
            </a:r>
            <a:r>
              <a:rPr lang="zh-CN" altLang="en-US" sz="1800" b="1" dirty="0">
                <a:solidFill>
                  <a:srgbClr val="FF0000"/>
                </a:solidFill>
                <a:sym typeface="+mn-ea"/>
              </a:rPr>
              <a:t>和速度</a:t>
            </a:r>
            <a:r>
              <a:rPr lang="en-US" altLang="zh-CN" sz="1800" b="1" dirty="0">
                <a:solidFill>
                  <a:srgbClr val="FF0000"/>
                </a:solidFill>
                <a:sym typeface="+mn-ea"/>
              </a:rPr>
              <a:t>v</a:t>
            </a:r>
            <a:r>
              <a:rPr lang="zh-CN" altLang="en-US" sz="1800" dirty="0">
                <a:sym typeface="+mn-ea"/>
              </a:rPr>
              <a:t>，速度受</a:t>
            </a:r>
            <a:r>
              <a:rPr lang="zh-CN" altLang="en-US" sz="1800" b="1" dirty="0">
                <a:solidFill>
                  <a:srgbClr val="FF0000"/>
                </a:solidFill>
                <a:sym typeface="+mn-ea"/>
              </a:rPr>
              <a:t>重力</a:t>
            </a:r>
            <a:r>
              <a:rPr lang="zh-CN" altLang="en-US" sz="1800" dirty="0">
                <a:sym typeface="+mn-ea"/>
              </a:rPr>
              <a:t>影响，并且实现顶点与地板的</a:t>
            </a:r>
            <a:r>
              <a:rPr lang="zh-CN" altLang="en-US" sz="1800" b="1" dirty="0">
                <a:solidFill>
                  <a:srgbClr val="FF0000"/>
                </a:solidFill>
                <a:sym typeface="+mn-ea"/>
              </a:rPr>
              <a:t>摩擦接触</a:t>
            </a:r>
            <a:endParaRPr lang="zh-CN" altLang="en-US" sz="1800" dirty="0">
              <a:solidFill>
                <a:schemeClr val="tx1"/>
              </a:solidFill>
              <a:sym typeface="+mn-ea"/>
            </a:endParaRPr>
          </a:p>
        </p:txBody>
      </p:sp>
      <p:sp>
        <p:nvSpPr>
          <p:cNvPr id="3" name="文本框 2"/>
          <p:cNvSpPr txBox="1"/>
          <p:nvPr/>
        </p:nvSpPr>
        <p:spPr>
          <a:xfrm>
            <a:off x="734695" y="1648460"/>
            <a:ext cx="2984500" cy="368300"/>
          </a:xfrm>
          <a:prstGeom prst="rect">
            <a:avLst/>
          </a:prstGeom>
          <a:noFill/>
        </p:spPr>
        <p:txBody>
          <a:bodyPr wrap="square" rtlCol="0" anchor="t">
            <a:spAutoFit/>
          </a:bodyPr>
          <a:p>
            <a:r>
              <a:rPr lang="zh-CN" altLang="en-US"/>
              <a:t>冲量法碰撞更新：</a:t>
            </a:r>
            <a:endParaRPr lang="zh-CN" altLang="en-US"/>
          </a:p>
        </p:txBody>
      </p:sp>
      <p:sp>
        <p:nvSpPr>
          <p:cNvPr id="4" name="文本框 3"/>
          <p:cNvSpPr txBox="1"/>
          <p:nvPr/>
        </p:nvSpPr>
        <p:spPr>
          <a:xfrm>
            <a:off x="1087755" y="2303780"/>
            <a:ext cx="6096000" cy="368300"/>
          </a:xfrm>
          <a:prstGeom prst="rect">
            <a:avLst/>
          </a:prstGeom>
          <a:noFill/>
        </p:spPr>
        <p:txBody>
          <a:bodyPr wrap="square" rtlCol="0" anchor="t">
            <a:spAutoFit/>
          </a:bodyPr>
          <a:p>
            <a:pPr marL="285750" indent="-285750">
              <a:buFont typeface="Arial" panose="020B0604020202020204" pitchFamily="34" charset="0"/>
              <a:buChar char="•"/>
            </a:pPr>
            <a:r>
              <a:rPr lang="zh-CN" altLang="en-US"/>
              <a:t>粒子位置的更新</a:t>
            </a:r>
            <a:endParaRPr lang="zh-CN" altLang="en-US"/>
          </a:p>
        </p:txBody>
      </p:sp>
      <p:sp>
        <p:nvSpPr>
          <p:cNvPr id="7" name="Freeform 6"/>
          <p:cNvSpPr/>
          <p:nvPr>
            <p:custDataLst>
              <p:tags r:id="rId2"/>
            </p:custDataLst>
          </p:nvPr>
        </p:nvSpPr>
        <p:spPr>
          <a:xfrm>
            <a:off x="1114425" y="5368290"/>
            <a:ext cx="9876155" cy="4074160"/>
          </a:xfrm>
          <a:custGeom>
            <a:avLst/>
            <a:gdLst>
              <a:gd name="connsiteX0" fmla="*/ 11575 w 7176304"/>
              <a:gd name="connsiteY0" fmla="*/ 694481 h 3206187"/>
              <a:gd name="connsiteX1" fmla="*/ 7164730 w 7176304"/>
              <a:gd name="connsiteY1" fmla="*/ 0 h 3206187"/>
              <a:gd name="connsiteX2" fmla="*/ 7176304 w 7176304"/>
              <a:gd name="connsiteY2" fmla="*/ 3206187 h 3206187"/>
              <a:gd name="connsiteX3" fmla="*/ 0 w 7176304"/>
              <a:gd name="connsiteY3" fmla="*/ 3148314 h 3206187"/>
              <a:gd name="connsiteX4" fmla="*/ 11575 w 7176304"/>
              <a:gd name="connsiteY4" fmla="*/ 694481 h 3206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6304" h="3206187">
                <a:moveTo>
                  <a:pt x="11575" y="694481"/>
                </a:moveTo>
                <a:lnTo>
                  <a:pt x="7164730" y="0"/>
                </a:lnTo>
                <a:lnTo>
                  <a:pt x="7176304" y="3206187"/>
                </a:lnTo>
                <a:lnTo>
                  <a:pt x="0" y="3148314"/>
                </a:lnTo>
                <a:cubicBezTo>
                  <a:pt x="3858" y="2330370"/>
                  <a:pt x="7717" y="1512425"/>
                  <a:pt x="11575" y="694481"/>
                </a:cubicBezTo>
                <a:close/>
              </a:path>
            </a:pathLst>
          </a:cu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custDataLst>
              <p:tags r:id="rId3"/>
            </p:custDataLst>
          </p:nvPr>
        </p:nvSpPr>
        <p:spPr>
          <a:xfrm>
            <a:off x="1114425" y="5038090"/>
            <a:ext cx="9876155" cy="1217930"/>
          </a:xfrm>
          <a:custGeom>
            <a:avLst/>
            <a:gdLst>
              <a:gd name="connsiteX0" fmla="*/ 0 w 7222603"/>
              <a:gd name="connsiteY0" fmla="*/ 997488 h 997488"/>
              <a:gd name="connsiteX1" fmla="*/ 3055717 w 7222603"/>
              <a:gd name="connsiteY1" fmla="*/ 36789 h 997488"/>
              <a:gd name="connsiteX2" fmla="*/ 7222603 w 7222603"/>
              <a:gd name="connsiteY2" fmla="*/ 291432 h 997488"/>
            </a:gdLst>
            <a:ahLst/>
            <a:cxnLst>
              <a:cxn ang="0">
                <a:pos x="connsiteX0" y="connsiteY0"/>
              </a:cxn>
              <a:cxn ang="0">
                <a:pos x="connsiteX1" y="connsiteY1"/>
              </a:cxn>
              <a:cxn ang="0">
                <a:pos x="connsiteX2" y="connsiteY2"/>
              </a:cxn>
            </a:cxnLst>
            <a:rect l="l" t="t" r="r" b="b"/>
            <a:pathLst>
              <a:path w="7222603" h="997488">
                <a:moveTo>
                  <a:pt x="0" y="997488"/>
                </a:moveTo>
                <a:cubicBezTo>
                  <a:pt x="925975" y="575976"/>
                  <a:pt x="1851950" y="154465"/>
                  <a:pt x="3055717" y="36789"/>
                </a:cubicBezTo>
                <a:cubicBezTo>
                  <a:pt x="4259484" y="-80887"/>
                  <a:pt x="5741043" y="105272"/>
                  <a:pt x="7222603" y="291432"/>
                </a:cubicBezTo>
              </a:path>
            </a:pathLst>
          </a:custGeom>
          <a:solidFill>
            <a:srgbClr val="D6DCE5"/>
          </a:solidFill>
          <a:ln w="5080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txBox="1"/>
          <p:nvPr>
            <p:custDataLst>
              <p:tags r:id="rId4"/>
            </p:custDataLst>
          </p:nvPr>
        </p:nvSpPr>
        <p:spPr>
          <a:xfrm>
            <a:off x="253100" y="5646911"/>
            <a:ext cx="1223557" cy="480558"/>
          </a:xfrm>
          <a:prstGeom prst="rect">
            <a:avLst/>
          </a:prstGeom>
        </p:spPr>
        <p:txBody>
          <a:bodyPr vert="horz" lIns="91440" tIns="45720" rIns="91440" bIns="45720" rtlCol="0" anchor="ctr">
            <a:normAutofit fontScale="8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srgbClr val="2F5597"/>
                </a:solidFill>
              </a:rPr>
              <a:t>Surface</a:t>
            </a:r>
            <a:endParaRPr lang="en-US" altLang="zh-CN" sz="2400" b="1" dirty="0">
              <a:solidFill>
                <a:srgbClr val="2F5597"/>
              </a:solidFill>
            </a:endParaRPr>
          </a:p>
        </p:txBody>
      </p:sp>
      <p:sp>
        <p:nvSpPr>
          <p:cNvPr id="12" name="Title 1"/>
          <p:cNvSpPr txBox="1"/>
          <p:nvPr>
            <p:custDataLst>
              <p:tags r:id="rId5"/>
            </p:custDataLst>
          </p:nvPr>
        </p:nvSpPr>
        <p:spPr>
          <a:xfrm>
            <a:off x="9767377" y="5485895"/>
            <a:ext cx="1223557" cy="4805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dirty="0"/>
              <a:t>inside</a:t>
            </a:r>
            <a:endParaRPr lang="en-US" sz="2400" dirty="0"/>
          </a:p>
        </p:txBody>
      </p:sp>
      <p:sp>
        <p:nvSpPr>
          <p:cNvPr id="13" name="Title 1"/>
          <p:cNvSpPr txBox="1"/>
          <p:nvPr>
            <p:custDataLst>
              <p:tags r:id="rId6"/>
            </p:custDataLst>
          </p:nvPr>
        </p:nvSpPr>
        <p:spPr>
          <a:xfrm>
            <a:off x="9767376" y="4681361"/>
            <a:ext cx="1223557" cy="48055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dirty="0"/>
              <a:t>outside</a:t>
            </a:r>
            <a:endParaRPr lang="en-US" sz="2400" dirty="0"/>
          </a:p>
        </p:txBody>
      </p:sp>
      <mc:AlternateContent xmlns:mc="http://schemas.openxmlformats.org/markup-compatibility/2006">
        <mc:Choice xmlns:a14="http://schemas.microsoft.com/office/drawing/2010/main" Requires="a14">
          <p:sp>
            <p:nvSpPr>
              <p:cNvPr id="17" name="Rectangle 16"/>
              <p:cNvSpPr/>
              <p:nvPr>
                <p:custDataLst>
                  <p:tags r:id="rId7"/>
                </p:custDataLst>
              </p:nvPr>
            </p:nvSpPr>
            <p:spPr>
              <a:xfrm>
                <a:off x="6879572" y="5966305"/>
                <a:ext cx="415498"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400" b="1">
                          <a:latin typeface="Cambria Math" panose="02040503050406030204" charset="0"/>
                          <a:ea typeface="Cambria Math" panose="02040503050406030204" charset="0"/>
                        </a:rPr>
                        <m:t>𝐱</m:t>
                      </m:r>
                    </m:oMath>
                  </m:oMathPara>
                </a14:m>
                <a:endParaRPr lang="en-US" sz="2400" dirty="0"/>
              </a:p>
            </p:txBody>
          </p:sp>
        </mc:Choice>
        <mc:Fallback>
          <p:sp>
            <p:nvSpPr>
              <p:cNvPr id="17" name="Rectangle 16"/>
              <p:cNvSpPr>
                <a:spLocks noRot="1" noChangeAspect="1" noMove="1" noResize="1" noEditPoints="1" noAdjustHandles="1" noChangeArrowheads="1" noChangeShapeType="1" noTextEdit="1"/>
              </p:cNvSpPr>
              <p:nvPr>
                <p:custDataLst>
                  <p:tags r:id="rId8"/>
                </p:custDataLst>
              </p:nvPr>
            </p:nvSpPr>
            <p:spPr>
              <a:xfrm>
                <a:off x="6879572" y="5966305"/>
                <a:ext cx="415498" cy="461665"/>
              </a:xfrm>
              <a:prstGeom prst="rect">
                <a:avLst/>
              </a:prstGeom>
              <a:blipFill rotWithShape="1">
                <a:blip r:embed="rId9"/>
                <a:stretch>
                  <a:fillRect l="-148" t="-104" r="46" b="108"/>
                </a:stretch>
              </a:blipFill>
            </p:spPr>
            <p:txBody>
              <a:bodyPr/>
              <a:lstStyle/>
              <a:p>
                <a:r>
                  <a:rPr lang="zh-CN" altLang="en-US">
                    <a:noFill/>
                  </a:rPr>
                  <a:t> </a:t>
                </a:r>
              </a:p>
            </p:txBody>
          </p:sp>
        </mc:Fallback>
      </mc:AlternateContent>
      <p:cxnSp>
        <p:nvCxnSpPr>
          <p:cNvPr id="20" name="Straight Arrow Connector 19"/>
          <p:cNvCxnSpPr>
            <a:endCxn id="16" idx="0"/>
          </p:cNvCxnSpPr>
          <p:nvPr>
            <p:custDataLst>
              <p:tags r:id="rId10"/>
            </p:custDataLst>
          </p:nvPr>
        </p:nvCxnSpPr>
        <p:spPr>
          <a:xfrm flipH="1">
            <a:off x="7322907" y="5151287"/>
            <a:ext cx="56725" cy="815166"/>
          </a:xfrm>
          <a:prstGeom prst="straightConnector1">
            <a:avLst/>
          </a:prstGeom>
          <a:ln w="508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22" name="Oval 21"/>
          <p:cNvSpPr/>
          <p:nvPr>
            <p:custDataLst>
              <p:tags r:id="rId11"/>
            </p:custDataLst>
          </p:nvPr>
        </p:nvSpPr>
        <p:spPr>
          <a:xfrm>
            <a:off x="7295070" y="4957783"/>
            <a:ext cx="183288" cy="183288"/>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custDataLst>
              <p:tags r:id="rId12"/>
            </p:custDataLst>
          </p:nvPr>
        </p:nvSpPr>
        <p:spPr>
          <a:xfrm>
            <a:off x="7231263" y="5966453"/>
            <a:ext cx="183288" cy="183288"/>
          </a:xfrm>
          <a:prstGeom prst="ellipse">
            <a:avLst/>
          </a:prstGeom>
          <a:solidFill>
            <a:schemeClr val="bg1"/>
          </a:solid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8" name="Rectangle 2"/>
              <p:cNvSpPr/>
              <p:nvPr>
                <p:custDataLst>
                  <p:tags r:id="rId13"/>
                </p:custDataLst>
              </p:nvPr>
            </p:nvSpPr>
            <p:spPr>
              <a:xfrm>
                <a:off x="6568646" y="4617218"/>
                <a:ext cx="900375"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p>
                        <m:sSupPr>
                          <m:ctrlPr>
                            <a:rPr lang="en-US" altLang="zh-CN" sz="2400" b="1" i="1">
                              <a:latin typeface="Cambria Math" panose="02040503050406030204" charset="0"/>
                              <a:ea typeface="Cambria Math" panose="02040503050406030204" charset="0"/>
                            </a:rPr>
                          </m:ctrlPr>
                        </m:sSupPr>
                        <m:e>
                          <m:r>
                            <a:rPr lang="en-US" altLang="zh-CN" sz="2400" b="1">
                              <a:latin typeface="Cambria Math" panose="02040503050406030204" charset="0"/>
                              <a:ea typeface="Cambria Math" panose="02040503050406030204" charset="0"/>
                            </a:rPr>
                            <m:t>𝐱</m:t>
                          </m:r>
                        </m:e>
                        <m:sup>
                          <m:r>
                            <m:rPr>
                              <m:sty m:val="p"/>
                            </m:rPr>
                            <a:rPr lang="en-US" altLang="zh-CN" sz="2400">
                              <a:latin typeface="Cambria Math" panose="02040503050406030204" charset="0"/>
                              <a:ea typeface="Cambria Math" panose="02040503050406030204" charset="0"/>
                            </a:rPr>
                            <m:t>new</m:t>
                          </m:r>
                        </m:sup>
                      </m:sSup>
                    </m:oMath>
                  </m:oMathPara>
                </a14:m>
                <a:endParaRPr lang="en-US" sz="2400" dirty="0"/>
              </a:p>
            </p:txBody>
          </p:sp>
        </mc:Choice>
        <mc:Fallback>
          <p:sp>
            <p:nvSpPr>
              <p:cNvPr id="8" name="Rectangle 2"/>
              <p:cNvSpPr>
                <a:spLocks noRot="1" noChangeAspect="1" noMove="1" noResize="1" noEditPoints="1" noAdjustHandles="1" noChangeArrowheads="1" noChangeShapeType="1" noTextEdit="1"/>
              </p:cNvSpPr>
              <p:nvPr>
                <p:custDataLst>
                  <p:tags r:id="rId14"/>
                </p:custDataLst>
              </p:nvPr>
            </p:nvSpPr>
            <p:spPr>
              <a:xfrm>
                <a:off x="6568646" y="4617218"/>
                <a:ext cx="900375" cy="461665"/>
              </a:xfrm>
              <a:prstGeom prst="rect">
                <a:avLst/>
              </a:prstGeom>
              <a:blipFill rotWithShape="1">
                <a:blip r:embed="rId15"/>
                <a:stretch>
                  <a:fillRect l="-23" t="-29" r="17" b="33"/>
                </a:stretch>
              </a:blipFill>
            </p:spPr>
            <p:txBody>
              <a:bodyPr/>
              <a:lstStyle/>
              <a:p>
                <a:r>
                  <a:rPr lang="zh-CN" altLang="en-US">
                    <a:noFill/>
                  </a:rPr>
                  <a:t> </a:t>
                </a:r>
              </a:p>
            </p:txBody>
          </p:sp>
        </mc:Fallback>
      </mc:AlternateContent>
      <p:pic>
        <p:nvPicPr>
          <p:cNvPr id="14" name="图片 13"/>
          <p:cNvPicPr>
            <a:picLocks noChangeAspect="1"/>
          </p:cNvPicPr>
          <p:nvPr>
            <p:custDataLst>
              <p:tags r:id="rId16"/>
            </p:custDataLst>
          </p:nvPr>
        </p:nvPicPr>
        <p:blipFill>
          <a:blip r:embed="rId17"/>
          <a:srcRect t="26350" b="57330"/>
          <a:stretch>
            <a:fillRect/>
          </a:stretch>
        </p:blipFill>
        <p:spPr>
          <a:xfrm>
            <a:off x="1957705" y="2873375"/>
            <a:ext cx="8467725" cy="687070"/>
          </a:xfrm>
          <a:prstGeom prst="snip2DiagRect">
            <a:avLst/>
          </a:prstGeom>
        </p:spPr>
      </p:pic>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3489960" cy="478155"/>
          </a:xfrm>
        </p:spPr>
        <p:txBody>
          <a:bodyPr wrap="square"/>
          <a:lstStyle/>
          <a:p>
            <a:r>
              <a:rPr>
                <a:sym typeface="+mn-ea"/>
              </a:rPr>
              <a:t>基础设置</a:t>
            </a:r>
            <a:endParaRPr>
              <a:sym typeface="+mn-ea"/>
            </a:endParaRPr>
          </a:p>
        </p:txBody>
      </p:sp>
      <p:sp>
        <p:nvSpPr>
          <p:cNvPr id="15" name="Title 1"/>
          <p:cNvSpPr txBox="1"/>
          <p:nvPr>
            <p:custDataLst>
              <p:tags r:id="rId1"/>
            </p:custDataLst>
          </p:nvPr>
        </p:nvSpPr>
        <p:spPr>
          <a:xfrm>
            <a:off x="734695" y="927735"/>
            <a:ext cx="10868660" cy="5213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indent="0">
              <a:lnSpc>
                <a:spcPct val="100000"/>
              </a:lnSpc>
              <a:buFont typeface="Arial" panose="020B0604020202020204" pitchFamily="34" charset="0"/>
            </a:pPr>
            <a:r>
              <a:rPr lang="zh-CN" sz="1800" dirty="0">
                <a:sym typeface="+mn-ea"/>
              </a:rPr>
              <a:t>在</a:t>
            </a:r>
            <a:r>
              <a:rPr lang="en-US" altLang="zh-CN" sz="1800" dirty="0">
                <a:sym typeface="+mn-ea"/>
              </a:rPr>
              <a:t> _</a:t>
            </a:r>
            <a:r>
              <a:rPr lang="zh-CN" sz="1800" dirty="0">
                <a:sym typeface="+mn-ea"/>
              </a:rPr>
              <a:t>Update函数</a:t>
            </a:r>
            <a:r>
              <a:rPr lang="en-US" altLang="zh-CN" sz="1800" b="1" dirty="0">
                <a:sym typeface="+mn-ea"/>
              </a:rPr>
              <a:t> </a:t>
            </a:r>
            <a:r>
              <a:rPr lang="zh-CN" sz="1800" dirty="0">
                <a:sym typeface="+mn-ea"/>
              </a:rPr>
              <a:t>中，更新房子每个点的</a:t>
            </a:r>
            <a:r>
              <a:rPr lang="zh-CN" sz="1800" b="1" dirty="0">
                <a:solidFill>
                  <a:srgbClr val="FF0000"/>
                </a:solidFill>
                <a:sym typeface="+mn-ea"/>
              </a:rPr>
              <a:t>位置</a:t>
            </a:r>
            <a:r>
              <a:rPr lang="en-US" altLang="zh-CN" sz="1800" b="1" dirty="0">
                <a:solidFill>
                  <a:srgbClr val="FF0000"/>
                </a:solidFill>
                <a:sym typeface="+mn-ea"/>
              </a:rPr>
              <a:t>x</a:t>
            </a:r>
            <a:r>
              <a:rPr lang="zh-CN" altLang="en-US" sz="1800" b="1" dirty="0">
                <a:solidFill>
                  <a:srgbClr val="FF0000"/>
                </a:solidFill>
                <a:sym typeface="+mn-ea"/>
              </a:rPr>
              <a:t>和速度</a:t>
            </a:r>
            <a:r>
              <a:rPr lang="en-US" altLang="zh-CN" sz="1800" b="1" dirty="0">
                <a:solidFill>
                  <a:srgbClr val="FF0000"/>
                </a:solidFill>
                <a:sym typeface="+mn-ea"/>
              </a:rPr>
              <a:t>v</a:t>
            </a:r>
            <a:r>
              <a:rPr lang="zh-CN" altLang="en-US" sz="1800" dirty="0">
                <a:sym typeface="+mn-ea"/>
              </a:rPr>
              <a:t>，速度受</a:t>
            </a:r>
            <a:r>
              <a:rPr lang="zh-CN" altLang="en-US" sz="1800" b="1" dirty="0">
                <a:solidFill>
                  <a:srgbClr val="FF0000"/>
                </a:solidFill>
                <a:sym typeface="+mn-ea"/>
              </a:rPr>
              <a:t>重力</a:t>
            </a:r>
            <a:r>
              <a:rPr lang="zh-CN" altLang="en-US" sz="1800" dirty="0">
                <a:sym typeface="+mn-ea"/>
              </a:rPr>
              <a:t>影响，并且实现顶点与地板的</a:t>
            </a:r>
            <a:r>
              <a:rPr lang="zh-CN" altLang="en-US" sz="1800" b="1" dirty="0">
                <a:solidFill>
                  <a:srgbClr val="FF0000"/>
                </a:solidFill>
                <a:sym typeface="+mn-ea"/>
              </a:rPr>
              <a:t>摩擦接触</a:t>
            </a:r>
            <a:endParaRPr lang="zh-CN" altLang="en-US" sz="1800" dirty="0">
              <a:solidFill>
                <a:schemeClr val="tx1"/>
              </a:solidFill>
              <a:sym typeface="+mn-ea"/>
            </a:endParaRPr>
          </a:p>
        </p:txBody>
      </p:sp>
      <p:sp>
        <p:nvSpPr>
          <p:cNvPr id="3" name="文本框 2"/>
          <p:cNvSpPr txBox="1"/>
          <p:nvPr/>
        </p:nvSpPr>
        <p:spPr>
          <a:xfrm>
            <a:off x="734695" y="1648460"/>
            <a:ext cx="2984500" cy="368300"/>
          </a:xfrm>
          <a:prstGeom prst="rect">
            <a:avLst/>
          </a:prstGeom>
          <a:noFill/>
        </p:spPr>
        <p:txBody>
          <a:bodyPr wrap="square" rtlCol="0" anchor="t">
            <a:spAutoFit/>
          </a:bodyPr>
          <a:p>
            <a:r>
              <a:rPr lang="zh-CN" altLang="en-US"/>
              <a:t>冲量法碰撞更新：</a:t>
            </a:r>
            <a:endParaRPr lang="zh-CN" altLang="en-US"/>
          </a:p>
        </p:txBody>
      </p:sp>
      <p:sp>
        <p:nvSpPr>
          <p:cNvPr id="18" name="文本框 17"/>
          <p:cNvSpPr txBox="1"/>
          <p:nvPr>
            <p:custDataLst>
              <p:tags r:id="rId2"/>
            </p:custDataLst>
          </p:nvPr>
        </p:nvSpPr>
        <p:spPr>
          <a:xfrm>
            <a:off x="1214755" y="2259965"/>
            <a:ext cx="6096000" cy="368300"/>
          </a:xfrm>
          <a:prstGeom prst="rect">
            <a:avLst/>
          </a:prstGeom>
          <a:noFill/>
        </p:spPr>
        <p:txBody>
          <a:bodyPr wrap="square" rtlCol="0" anchor="t">
            <a:spAutoFit/>
          </a:bodyPr>
          <a:p>
            <a:pPr marL="285750" indent="-285750">
              <a:buFont typeface="Arial" panose="020B0604020202020204" pitchFamily="34" charset="0"/>
              <a:buChar char="•"/>
            </a:pPr>
            <a:r>
              <a:rPr lang="zh-CN" altLang="en-US"/>
              <a:t>粒子速度的更新</a:t>
            </a:r>
            <a:endParaRPr lang="zh-CN" altLang="en-US"/>
          </a:p>
        </p:txBody>
      </p:sp>
      <p:sp>
        <p:nvSpPr>
          <p:cNvPr id="149" name="Rectangle 148"/>
          <p:cNvSpPr/>
          <p:nvPr>
            <p:custDataLst>
              <p:tags r:id="rId3"/>
            </p:custDataLst>
          </p:nvPr>
        </p:nvSpPr>
        <p:spPr>
          <a:xfrm>
            <a:off x="4299585" y="2914650"/>
            <a:ext cx="2644140" cy="110236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p>
        </p:txBody>
      </p:sp>
      <mc:AlternateContent xmlns:mc="http://schemas.openxmlformats.org/markup-compatibility/2006">
        <mc:Choice xmlns:a14="http://schemas.microsoft.com/office/drawing/2010/main" Requires="a14">
          <p:sp>
            <p:nvSpPr>
              <p:cNvPr id="101" name="Rectangle 100"/>
              <p:cNvSpPr/>
              <p:nvPr>
                <p:custDataLst>
                  <p:tags r:id="rId4"/>
                </p:custDataLst>
              </p:nvPr>
            </p:nvSpPr>
            <p:spPr>
              <a:xfrm>
                <a:off x="4446292" y="3025761"/>
                <a:ext cx="2324162" cy="461665"/>
              </a:xfrm>
              <a:prstGeom prst="rect">
                <a:avLst/>
              </a:prstGeom>
            </p:spPr>
            <p:txBody>
              <a:bodyPr wrap="none">
                <a:spAutoFit/>
              </a:bodyPr>
              <a:p>
                <a14:m>
                  <m:oMathPara xmlns:m="http://schemas.openxmlformats.org/officeDocument/2006/math">
                    <m:oMathParaPr>
                      <m:jc m:val="centerGroup"/>
                    </m:oMathParaPr>
                    <m:oMath xmlns:m="http://schemas.openxmlformats.org/officeDocument/2006/math">
                      <m:sSubSup>
                        <m:sSubSupPr>
                          <m:ctrlPr>
                            <a:rPr lang="en-US" altLang="zh-CN" sz="2400" b="1" i="1" smtClean="0">
                              <a:latin typeface="Cambria Math" panose="02040503050406030204" charset="0"/>
                              <a:ea typeface="Cambria Math" panose="02040503050406030204" charset="0"/>
                            </a:rPr>
                          </m:ctrlPr>
                        </m:sSubSupPr>
                        <m:e>
                          <m:r>
                            <a:rPr lang="en-US" altLang="zh-CN" sz="2400" b="1" i="0" smtClean="0">
                              <a:latin typeface="Cambria Math" panose="02040503050406030204" charset="0"/>
                              <a:ea typeface="Cambria Math" panose="02040503050406030204" charset="0"/>
                            </a:rPr>
                            <m:t>𝐯</m:t>
                          </m:r>
                        </m:e>
                        <m:sub>
                          <m:r>
                            <a:rPr lang="en-US" altLang="zh-CN" sz="2400" b="1" i="0" smtClean="0">
                              <a:latin typeface="Cambria Math" panose="02040503050406030204" charset="0"/>
                              <a:ea typeface="Cambria Math" panose="02040503050406030204" charset="0"/>
                            </a:rPr>
                            <m:t>𝐍</m:t>
                          </m:r>
                        </m:sub>
                        <m:sup>
                          <m:r>
                            <m:rPr>
                              <m:sty m:val="p"/>
                            </m:rPr>
                            <a:rPr lang="en-US" altLang="zh-CN" sz="2400" b="0" i="0" smtClean="0">
                              <a:latin typeface="Cambria Math" panose="02040503050406030204" charset="0"/>
                              <a:ea typeface="Cambria Math" panose="02040503050406030204" charset="0"/>
                            </a:rPr>
                            <m:t>new</m:t>
                          </m:r>
                        </m:sup>
                      </m:sSubSup>
                      <m:r>
                        <a:rPr lang="en-US" altLang="zh-CN" sz="2400" b="1" i="1">
                          <a:latin typeface="Cambria Math" panose="02040503050406030204" charset="0"/>
                          <a:ea typeface="Cambria Math" panose="02040503050406030204" charset="0"/>
                        </a:rPr>
                        <m:t>⟵</m:t>
                      </m:r>
                      <m:r>
                        <a:rPr lang="en-US" altLang="zh-CN" sz="2400" b="1" i="1" smtClean="0">
                          <a:latin typeface="Cambria Math" panose="02040503050406030204" charset="0"/>
                          <a:ea typeface="Cambria Math" panose="02040503050406030204" charset="0"/>
                        </a:rPr>
                        <m:t>−</m:t>
                      </m:r>
                      <m:sSub>
                        <m:sSubPr>
                          <m:ctrlPr>
                            <a:rPr lang="en-US" altLang="zh-CN" sz="2400" b="1" i="1" smtClean="0">
                              <a:latin typeface="Cambria Math" panose="02040503050406030204" charset="0"/>
                              <a:ea typeface="Cambria Math" panose="02040503050406030204" charset="0"/>
                            </a:rPr>
                          </m:ctrlPr>
                        </m:sSubPr>
                        <m:e>
                          <m:r>
                            <a:rPr lang="en-US" altLang="zh-CN" sz="2400" b="0" i="1" smtClean="0">
                              <a:latin typeface="Cambria Math" panose="02040503050406030204" charset="0"/>
                              <a:ea typeface="Cambria Math" panose="02040503050406030204" charset="0"/>
                            </a:rPr>
                            <m:t>𝜇</m:t>
                          </m:r>
                        </m:e>
                        <m:sub>
                          <m:r>
                            <a:rPr lang="en-US" altLang="zh-CN" sz="2400" b="1" i="0" smtClean="0">
                              <a:latin typeface="Cambria Math" panose="02040503050406030204" charset="0"/>
                              <a:ea typeface="Cambria Math" panose="02040503050406030204" charset="0"/>
                            </a:rPr>
                            <m:t>𝐍</m:t>
                          </m:r>
                        </m:sub>
                      </m:sSub>
                      <m:sSub>
                        <m:sSubPr>
                          <m:ctrlPr>
                            <a:rPr lang="en-US" altLang="zh-CN" sz="2400" b="1" i="1">
                              <a:latin typeface="Cambria Math" panose="02040503050406030204" charset="0"/>
                              <a:ea typeface="Cambria Math" panose="02040503050406030204" charset="0"/>
                            </a:rPr>
                          </m:ctrlPr>
                        </m:sSubPr>
                        <m:e>
                          <m:r>
                            <a:rPr lang="en-US" altLang="zh-CN" sz="2400" b="1">
                              <a:latin typeface="Cambria Math" panose="02040503050406030204" charset="0"/>
                              <a:ea typeface="Cambria Math" panose="02040503050406030204" charset="0"/>
                            </a:rPr>
                            <m:t>𝐯</m:t>
                          </m:r>
                        </m:e>
                        <m:sub>
                          <m:r>
                            <a:rPr lang="en-US" altLang="zh-CN" sz="2400" b="1">
                              <a:latin typeface="Cambria Math" panose="02040503050406030204" charset="0"/>
                              <a:ea typeface="Cambria Math" panose="02040503050406030204" charset="0"/>
                            </a:rPr>
                            <m:t>𝐍</m:t>
                          </m:r>
                        </m:sub>
                      </m:sSub>
                    </m:oMath>
                  </m:oMathPara>
                </a14:m>
                <a:endParaRPr lang="en-US" sz="2400" dirty="0">
                  <a:latin typeface="+mj-lt"/>
                </a:endParaRPr>
              </a:p>
            </p:txBody>
          </p:sp>
        </mc:Choice>
        <mc:Fallback>
          <p:sp>
            <p:nvSpPr>
              <p:cNvPr id="101" name="Rectangle 100"/>
              <p:cNvSpPr>
                <a:spLocks noRot="1" noChangeAspect="1" noMove="1" noResize="1" noEditPoints="1" noAdjustHandles="1" noChangeArrowheads="1" noChangeShapeType="1" noTextEdit="1"/>
              </p:cNvSpPr>
              <p:nvPr>
                <p:custDataLst>
                  <p:tags r:id="rId5"/>
                </p:custDataLst>
              </p:nvPr>
            </p:nvSpPr>
            <p:spPr>
              <a:xfrm>
                <a:off x="4446292" y="3025761"/>
                <a:ext cx="2324162" cy="461665"/>
              </a:xfrm>
              <a:prstGeom prst="rect">
                <a:avLst/>
              </a:prstGeom>
              <a:blipFill rotWithShape="1">
                <a:blip r:embed="rId6"/>
                <a:stretch>
                  <a:fillRect l="-1" t="-135" r="-461" b="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4" name="Rectangle 103"/>
              <p:cNvSpPr/>
              <p:nvPr>
                <p:custDataLst>
                  <p:tags r:id="rId7"/>
                </p:custDataLst>
              </p:nvPr>
            </p:nvSpPr>
            <p:spPr>
              <a:xfrm>
                <a:off x="4465233" y="3452389"/>
                <a:ext cx="1929374" cy="461665"/>
              </a:xfrm>
              <a:prstGeom prst="rect">
                <a:avLst/>
              </a:prstGeom>
            </p:spPr>
            <p:txBody>
              <a:bodyPr wrap="none">
                <a:spAutoFit/>
              </a:bodyPr>
              <a:p>
                <a14:m>
                  <m:oMath xmlns:m="http://schemas.openxmlformats.org/officeDocument/2006/math">
                    <m:sSubSup>
                      <m:sSubSupPr>
                        <m:ctrlPr>
                          <a:rPr lang="en-US" altLang="zh-CN" sz="2400" b="1" i="1" smtClean="0">
                            <a:latin typeface="Cambria Math" panose="02040503050406030204" charset="0"/>
                            <a:ea typeface="Cambria Math" panose="02040503050406030204" charset="0"/>
                          </a:rPr>
                        </m:ctrlPr>
                      </m:sSubSupPr>
                      <m:e>
                        <m:r>
                          <a:rPr lang="en-US" altLang="zh-CN" sz="2400" b="1">
                            <a:latin typeface="Cambria Math" panose="02040503050406030204" charset="0"/>
                            <a:ea typeface="Cambria Math" panose="02040503050406030204" charset="0"/>
                          </a:rPr>
                          <m:t>𝐯</m:t>
                        </m:r>
                      </m:e>
                      <m:sub>
                        <m:r>
                          <a:rPr lang="en-US" altLang="zh-CN" sz="2400" b="1">
                            <a:latin typeface="Cambria Math" panose="02040503050406030204" charset="0"/>
                            <a:ea typeface="Cambria Math" panose="02040503050406030204" charset="0"/>
                          </a:rPr>
                          <m:t>𝐓</m:t>
                        </m:r>
                      </m:sub>
                      <m:sup>
                        <m:r>
                          <m:rPr>
                            <m:sty m:val="p"/>
                          </m:rPr>
                          <a:rPr lang="en-US" altLang="zh-CN" sz="2400">
                            <a:latin typeface="Cambria Math" panose="02040503050406030204" charset="0"/>
                            <a:ea typeface="Cambria Math" panose="02040503050406030204" charset="0"/>
                          </a:rPr>
                          <m:t>new</m:t>
                        </m:r>
                      </m:sup>
                    </m:sSubSup>
                    <m:r>
                      <a:rPr lang="en-US" altLang="zh-CN" sz="2400" b="1" i="1">
                        <a:latin typeface="Cambria Math" panose="02040503050406030204" charset="0"/>
                        <a:ea typeface="Cambria Math" panose="02040503050406030204" charset="0"/>
                      </a:rPr>
                      <m:t>⟵</m:t>
                    </m:r>
                    <m:r>
                      <a:rPr lang="en-US" altLang="zh-CN" sz="2400" b="0" i="1" smtClean="0">
                        <a:latin typeface="Cambria Math" panose="02040503050406030204" charset="0"/>
                        <a:ea typeface="Cambria Math" panose="02040503050406030204" charset="0"/>
                      </a:rPr>
                      <m:t>𝑎</m:t>
                    </m:r>
                  </m:oMath>
                </a14:m>
                <a:r>
                  <a:rPr lang="en-US" altLang="zh-CN" sz="2400" b="1" dirty="0">
                    <a:ea typeface="Cambria Math" panose="02040503050406030204" charset="0"/>
                  </a:rPr>
                  <a:t> </a:t>
                </a:r>
                <a14:m>
                  <m:oMath xmlns:m="http://schemas.openxmlformats.org/officeDocument/2006/math">
                    <m:sSub>
                      <m:sSubPr>
                        <m:ctrlPr>
                          <a:rPr lang="en-US" altLang="zh-CN" sz="2400" b="1" i="1">
                            <a:latin typeface="Cambria Math" panose="02040503050406030204" charset="0"/>
                            <a:ea typeface="Cambria Math" panose="02040503050406030204" charset="0"/>
                          </a:rPr>
                        </m:ctrlPr>
                      </m:sSubPr>
                      <m:e>
                        <m:r>
                          <a:rPr lang="en-US" altLang="zh-CN" sz="2400" b="1">
                            <a:latin typeface="Cambria Math" panose="02040503050406030204" charset="0"/>
                            <a:ea typeface="Cambria Math" panose="02040503050406030204" charset="0"/>
                          </a:rPr>
                          <m:t>𝐯</m:t>
                        </m:r>
                      </m:e>
                      <m:sub>
                        <m:r>
                          <a:rPr lang="en-US" altLang="zh-CN" sz="2400" b="1">
                            <a:latin typeface="Cambria Math" panose="02040503050406030204" charset="0"/>
                            <a:ea typeface="Cambria Math" panose="02040503050406030204" charset="0"/>
                          </a:rPr>
                          <m:t>𝐓</m:t>
                        </m:r>
                      </m:sub>
                    </m:sSub>
                  </m:oMath>
                </a14:m>
                <a:endParaRPr lang="en-US" sz="2400" dirty="0"/>
              </a:p>
            </p:txBody>
          </p:sp>
        </mc:Choice>
        <mc:Fallback>
          <p:sp>
            <p:nvSpPr>
              <p:cNvPr id="104" name="Rectangle 103"/>
              <p:cNvSpPr>
                <a:spLocks noRot="1" noChangeAspect="1" noMove="1" noResize="1" noEditPoints="1" noAdjustHandles="1" noChangeArrowheads="1" noChangeShapeType="1" noTextEdit="1"/>
              </p:cNvSpPr>
              <p:nvPr>
                <p:custDataLst>
                  <p:tags r:id="rId8"/>
                </p:custDataLst>
              </p:nvPr>
            </p:nvSpPr>
            <p:spPr>
              <a:xfrm>
                <a:off x="4465233" y="3452389"/>
                <a:ext cx="1929374" cy="461665"/>
              </a:xfrm>
              <a:prstGeom prst="rect">
                <a:avLst/>
              </a:prstGeom>
              <a:blipFill rotWithShape="1">
                <a:blip r:embed="rId9"/>
                <a:stretch>
                  <a:fillRect l="-28" t="-115" r="8" b="119"/>
                </a:stretch>
              </a:blipFill>
            </p:spPr>
            <p:txBody>
              <a:bodyPr/>
              <a:lstStyle/>
              <a:p>
                <a:r>
                  <a:rPr lang="zh-CN" altLang="en-US">
                    <a:noFill/>
                  </a:rPr>
                  <a:t> </a:t>
                </a:r>
              </a:p>
            </p:txBody>
          </p:sp>
        </mc:Fallback>
      </mc:AlternateContent>
      <p:sp>
        <p:nvSpPr>
          <p:cNvPr id="64" name="Rectangle 63"/>
          <p:cNvSpPr/>
          <p:nvPr>
            <p:custDataLst>
              <p:tags r:id="rId10"/>
            </p:custDataLst>
          </p:nvPr>
        </p:nvSpPr>
        <p:spPr>
          <a:xfrm>
            <a:off x="8420532" y="1882613"/>
            <a:ext cx="3182566" cy="1732241"/>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66" name="Straight Connector 65"/>
          <p:cNvCxnSpPr/>
          <p:nvPr>
            <p:custDataLst>
              <p:tags r:id="rId11"/>
            </p:custDataLst>
          </p:nvPr>
        </p:nvCxnSpPr>
        <p:spPr>
          <a:xfrm>
            <a:off x="8420532" y="1882614"/>
            <a:ext cx="3182565" cy="0"/>
          </a:xfrm>
          <a:prstGeom prst="line">
            <a:avLst/>
          </a:prstGeom>
          <a:ln w="50800">
            <a:solidFill>
              <a:srgbClr val="2F5597"/>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1" name="Rectangle 40"/>
              <p:cNvSpPr/>
              <p:nvPr>
                <p:custDataLst>
                  <p:tags r:id="rId12"/>
                </p:custDataLst>
              </p:nvPr>
            </p:nvSpPr>
            <p:spPr>
              <a:xfrm>
                <a:off x="9542092" y="2257830"/>
                <a:ext cx="415498" cy="461665"/>
              </a:xfrm>
              <a:prstGeom prst="rect">
                <a:avLst/>
              </a:prstGeom>
            </p:spPr>
            <p:txBody>
              <a:bodyPr wrap="none">
                <a:spAutoFit/>
              </a:bodyPr>
              <a:p>
                <a14:m>
                  <m:oMathPara xmlns:m="http://schemas.openxmlformats.org/officeDocument/2006/math">
                    <m:oMathParaPr>
                      <m:jc m:val="centerGroup"/>
                    </m:oMathParaPr>
                    <m:oMath xmlns:m="http://schemas.openxmlformats.org/officeDocument/2006/math">
                      <m:r>
                        <a:rPr lang="en-US" altLang="zh-CN" sz="2400" b="1">
                          <a:latin typeface="Cambria Math" panose="02040503050406030204" charset="0"/>
                          <a:ea typeface="Cambria Math" panose="02040503050406030204" charset="0"/>
                        </a:rPr>
                        <m:t>𝐱</m:t>
                      </m:r>
                    </m:oMath>
                  </m:oMathPara>
                </a14:m>
                <a:endParaRPr lang="en-US" sz="2400" dirty="0"/>
              </a:p>
            </p:txBody>
          </p:sp>
        </mc:Choice>
        <mc:Fallback>
          <p:sp>
            <p:nvSpPr>
              <p:cNvPr id="41" name="Rectangle 40"/>
              <p:cNvSpPr>
                <a:spLocks noRot="1" noChangeAspect="1" noMove="1" noResize="1" noEditPoints="1" noAdjustHandles="1" noChangeArrowheads="1" noChangeShapeType="1" noTextEdit="1"/>
              </p:cNvSpPr>
              <p:nvPr>
                <p:custDataLst>
                  <p:tags r:id="rId13"/>
                </p:custDataLst>
              </p:nvPr>
            </p:nvSpPr>
            <p:spPr>
              <a:xfrm>
                <a:off x="9542092" y="2257830"/>
                <a:ext cx="415498" cy="461665"/>
              </a:xfrm>
              <a:prstGeom prst="rect">
                <a:avLst/>
              </a:prstGeom>
              <a:blipFill rotWithShape="1">
                <a:blip r:embed="rId14"/>
                <a:stretch>
                  <a:fillRect l="-140" t="-88" r="37" b="92"/>
                </a:stretch>
              </a:blipFill>
            </p:spPr>
            <p:txBody>
              <a:bodyPr/>
              <a:lstStyle/>
              <a:p>
                <a:r>
                  <a:rPr lang="zh-CN" altLang="en-US">
                    <a:noFill/>
                  </a:rPr>
                  <a:t> </a:t>
                </a:r>
              </a:p>
            </p:txBody>
          </p:sp>
        </mc:Fallback>
      </mc:AlternateContent>
      <p:cxnSp>
        <p:nvCxnSpPr>
          <p:cNvPr id="95" name="Straight Connector 94"/>
          <p:cNvCxnSpPr/>
          <p:nvPr>
            <p:custDataLst>
              <p:tags r:id="rId15"/>
            </p:custDataLst>
          </p:nvPr>
        </p:nvCxnSpPr>
        <p:spPr>
          <a:xfrm>
            <a:off x="9990613" y="2713815"/>
            <a:ext cx="607205" cy="553304"/>
          </a:xfrm>
          <a:prstGeom prst="line">
            <a:avLst/>
          </a:prstGeom>
          <a:ln w="508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custDataLst>
              <p:tags r:id="rId16"/>
            </p:custDataLst>
          </p:nvPr>
        </p:nvCxnSpPr>
        <p:spPr>
          <a:xfrm>
            <a:off x="9990613" y="2686001"/>
            <a:ext cx="607205" cy="0"/>
          </a:xfrm>
          <a:prstGeom prst="line">
            <a:avLst/>
          </a:prstGeom>
          <a:ln w="254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custDataLst>
              <p:tags r:id="rId17"/>
            </p:custDataLst>
          </p:nvPr>
        </p:nvCxnSpPr>
        <p:spPr>
          <a:xfrm>
            <a:off x="9979727" y="2709250"/>
            <a:ext cx="0" cy="580571"/>
          </a:xfrm>
          <a:prstGeom prst="line">
            <a:avLst/>
          </a:prstGeom>
          <a:ln w="254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Oval 44"/>
          <p:cNvSpPr/>
          <p:nvPr>
            <p:custDataLst>
              <p:tags r:id="rId18"/>
            </p:custDataLst>
          </p:nvPr>
        </p:nvSpPr>
        <p:spPr>
          <a:xfrm>
            <a:off x="9878246" y="2594357"/>
            <a:ext cx="183288" cy="183288"/>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p>
        </p:txBody>
      </p:sp>
      <mc:AlternateContent xmlns:mc="http://schemas.openxmlformats.org/markup-compatibility/2006">
        <mc:Choice xmlns:a14="http://schemas.microsoft.com/office/drawing/2010/main" Requires="a14">
          <p:sp>
            <p:nvSpPr>
              <p:cNvPr id="137" name="Rectangle 136"/>
              <p:cNvSpPr/>
              <p:nvPr>
                <p:custDataLst>
                  <p:tags r:id="rId19"/>
                </p:custDataLst>
              </p:nvPr>
            </p:nvSpPr>
            <p:spPr>
              <a:xfrm>
                <a:off x="9447426" y="2954934"/>
                <a:ext cx="573555" cy="461665"/>
              </a:xfrm>
              <a:prstGeom prst="rect">
                <a:avLst/>
              </a:prstGeom>
            </p:spPr>
            <p:txBody>
              <a:bodyPr wrap="none">
                <a:spAutoFit/>
              </a:bodyPr>
              <a:p>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charset="0"/>
                              <a:ea typeface="Cambria Math" panose="02040503050406030204" charset="0"/>
                            </a:rPr>
                          </m:ctrlPr>
                        </m:sSubPr>
                        <m:e>
                          <m:r>
                            <a:rPr lang="en-US" altLang="zh-CN" sz="2400" b="1">
                              <a:latin typeface="Cambria Math" panose="02040503050406030204" charset="0"/>
                              <a:ea typeface="Cambria Math" panose="02040503050406030204" charset="0"/>
                            </a:rPr>
                            <m:t>𝐯</m:t>
                          </m:r>
                        </m:e>
                        <m:sub>
                          <m:r>
                            <a:rPr lang="en-US" altLang="zh-CN" sz="2400" b="1">
                              <a:latin typeface="Cambria Math" panose="02040503050406030204" charset="0"/>
                              <a:ea typeface="Cambria Math" panose="02040503050406030204" charset="0"/>
                            </a:rPr>
                            <m:t>𝐍</m:t>
                          </m:r>
                        </m:sub>
                      </m:sSub>
                    </m:oMath>
                  </m:oMathPara>
                </a14:m>
                <a:endParaRPr lang="en-US" sz="2400" dirty="0"/>
              </a:p>
            </p:txBody>
          </p:sp>
        </mc:Choice>
        <mc:Fallback>
          <p:sp>
            <p:nvSpPr>
              <p:cNvPr id="137" name="Rectangle 136"/>
              <p:cNvSpPr>
                <a:spLocks noRot="1" noChangeAspect="1" noMove="1" noResize="1" noEditPoints="1" noAdjustHandles="1" noChangeArrowheads="1" noChangeShapeType="1" noTextEdit="1"/>
              </p:cNvSpPr>
              <p:nvPr>
                <p:custDataLst>
                  <p:tags r:id="rId20"/>
                </p:custDataLst>
              </p:nvPr>
            </p:nvSpPr>
            <p:spPr>
              <a:xfrm>
                <a:off x="9447426" y="2954934"/>
                <a:ext cx="573555" cy="461665"/>
              </a:xfrm>
              <a:prstGeom prst="rect">
                <a:avLst/>
              </a:prstGeom>
              <a:blipFill rotWithShape="1">
                <a:blip r:embed="rId21"/>
                <a:stretch>
                  <a:fillRect l="-93" t="-60" r="8" b="6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8" name="Rectangle 137"/>
              <p:cNvSpPr/>
              <p:nvPr>
                <p:custDataLst>
                  <p:tags r:id="rId22"/>
                </p:custDataLst>
              </p:nvPr>
            </p:nvSpPr>
            <p:spPr>
              <a:xfrm>
                <a:off x="10345629" y="2170009"/>
                <a:ext cx="565539" cy="461665"/>
              </a:xfrm>
              <a:prstGeom prst="rect">
                <a:avLst/>
              </a:prstGeom>
            </p:spPr>
            <p:txBody>
              <a:bodyPr wrap="none">
                <a:spAutoFit/>
              </a:bodyPr>
              <a:p>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charset="0"/>
                              <a:ea typeface="Cambria Math" panose="02040503050406030204" charset="0"/>
                            </a:rPr>
                          </m:ctrlPr>
                        </m:sSubPr>
                        <m:e>
                          <m:r>
                            <a:rPr lang="en-US" altLang="zh-CN" sz="2400" b="1">
                              <a:latin typeface="Cambria Math" panose="02040503050406030204" charset="0"/>
                              <a:ea typeface="Cambria Math" panose="02040503050406030204" charset="0"/>
                            </a:rPr>
                            <m:t>𝐯</m:t>
                          </m:r>
                        </m:e>
                        <m:sub>
                          <m:r>
                            <a:rPr lang="en-US" altLang="zh-CN" sz="2400" b="1" i="0" smtClean="0">
                              <a:latin typeface="Cambria Math" panose="02040503050406030204" charset="0"/>
                              <a:ea typeface="Cambria Math" panose="02040503050406030204" charset="0"/>
                            </a:rPr>
                            <m:t>𝐓</m:t>
                          </m:r>
                        </m:sub>
                      </m:sSub>
                    </m:oMath>
                  </m:oMathPara>
                </a14:m>
                <a:endParaRPr lang="en-US" sz="2400" dirty="0"/>
              </a:p>
            </p:txBody>
          </p:sp>
        </mc:Choice>
        <mc:Fallback>
          <p:sp>
            <p:nvSpPr>
              <p:cNvPr id="138" name="Rectangle 137"/>
              <p:cNvSpPr>
                <a:spLocks noRot="1" noChangeAspect="1" noMove="1" noResize="1" noEditPoints="1" noAdjustHandles="1" noChangeArrowheads="1" noChangeShapeType="1" noTextEdit="1"/>
              </p:cNvSpPr>
              <p:nvPr>
                <p:custDataLst>
                  <p:tags r:id="rId23"/>
                </p:custDataLst>
              </p:nvPr>
            </p:nvSpPr>
            <p:spPr>
              <a:xfrm>
                <a:off x="10345629" y="2170009"/>
                <a:ext cx="565539" cy="461665"/>
              </a:xfrm>
              <a:prstGeom prst="rect">
                <a:avLst/>
              </a:prstGeom>
              <a:blipFill rotWithShape="1">
                <a:blip r:embed="rId24"/>
                <a:stretch>
                  <a:fillRect l="-37" t="-46" r="106" b="5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9" name="Rectangle 138"/>
              <p:cNvSpPr/>
              <p:nvPr>
                <p:custDataLst>
                  <p:tags r:id="rId25"/>
                </p:custDataLst>
              </p:nvPr>
            </p:nvSpPr>
            <p:spPr>
              <a:xfrm>
                <a:off x="10506491" y="3023266"/>
                <a:ext cx="420308" cy="461665"/>
              </a:xfrm>
              <a:prstGeom prst="rect">
                <a:avLst/>
              </a:prstGeom>
            </p:spPr>
            <p:txBody>
              <a:bodyPr wrap="none">
                <a:spAutoFit/>
              </a:bodyPr>
              <a:p>
                <a14:m>
                  <m:oMathPara xmlns:m="http://schemas.openxmlformats.org/officeDocument/2006/math">
                    <m:oMathParaPr>
                      <m:jc m:val="centerGroup"/>
                    </m:oMathParaPr>
                    <m:oMath xmlns:m="http://schemas.openxmlformats.org/officeDocument/2006/math">
                      <m:r>
                        <a:rPr lang="en-US" altLang="zh-CN" sz="2400" b="1">
                          <a:latin typeface="Cambria Math" panose="02040503050406030204" charset="0"/>
                          <a:ea typeface="Cambria Math" panose="02040503050406030204" charset="0"/>
                        </a:rPr>
                        <m:t>𝐯</m:t>
                      </m:r>
                    </m:oMath>
                  </m:oMathPara>
                </a14:m>
                <a:endParaRPr lang="en-US" sz="2400" dirty="0"/>
              </a:p>
            </p:txBody>
          </p:sp>
        </mc:Choice>
        <mc:Fallback>
          <p:sp>
            <p:nvSpPr>
              <p:cNvPr id="139" name="Rectangle 138"/>
              <p:cNvSpPr>
                <a:spLocks noRot="1" noChangeAspect="1" noMove="1" noResize="1" noEditPoints="1" noAdjustHandles="1" noChangeArrowheads="1" noChangeShapeType="1" noTextEdit="1"/>
              </p:cNvSpPr>
              <p:nvPr>
                <p:custDataLst>
                  <p:tags r:id="rId26"/>
                </p:custDataLst>
              </p:nvPr>
            </p:nvSpPr>
            <p:spPr>
              <a:xfrm>
                <a:off x="10506491" y="3023266"/>
                <a:ext cx="420308" cy="461665"/>
              </a:xfrm>
              <a:prstGeom prst="rect">
                <a:avLst/>
              </a:prstGeom>
              <a:blipFill rotWithShape="1">
                <a:blip r:embed="rId27"/>
                <a:stretch>
                  <a:fillRect l="-99" t="-7" r="84" b="11"/>
                </a:stretch>
              </a:blipFill>
            </p:spPr>
            <p:txBody>
              <a:bodyPr/>
              <a:lstStyle/>
              <a:p>
                <a:r>
                  <a:rPr lang="zh-CN" altLang="en-US">
                    <a:noFill/>
                  </a:rPr>
                  <a:t> </a:t>
                </a:r>
              </a:p>
            </p:txBody>
          </p:sp>
        </mc:Fallback>
      </mc:AlternateContent>
      <p:sp>
        <p:nvSpPr>
          <p:cNvPr id="120" name="Rectangle 119"/>
          <p:cNvSpPr/>
          <p:nvPr>
            <p:custDataLst>
              <p:tags r:id="rId28"/>
            </p:custDataLst>
          </p:nvPr>
        </p:nvSpPr>
        <p:spPr>
          <a:xfrm>
            <a:off x="2727960" y="4238625"/>
            <a:ext cx="5787390" cy="603250"/>
          </a:xfrm>
          <a:prstGeom prst="rect">
            <a:avLst/>
          </a:prstGeom>
          <a:solidFill>
            <a:srgbClr val="E7E6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2400"/>
          </a:p>
        </p:txBody>
      </p:sp>
      <mc:AlternateContent xmlns:mc="http://schemas.openxmlformats.org/markup-compatibility/2006">
        <mc:Choice xmlns:a14="http://schemas.microsoft.com/office/drawing/2010/main" Requires="a14">
          <p:sp>
            <p:nvSpPr>
              <p:cNvPr id="117" name="Rectangle 116"/>
              <p:cNvSpPr/>
              <p:nvPr>
                <p:custDataLst>
                  <p:tags r:id="rId29"/>
                </p:custDataLst>
              </p:nvPr>
            </p:nvSpPr>
            <p:spPr>
              <a:xfrm>
                <a:off x="2882210" y="4342020"/>
                <a:ext cx="5525230" cy="461665"/>
              </a:xfrm>
              <a:prstGeom prst="rect">
                <a:avLst/>
              </a:prstGeom>
            </p:spPr>
            <p:txBody>
              <a:bodyPr wrap="none">
                <a:spAutoFit/>
              </a:bodyPr>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charset="0"/>
                          <a:ea typeface="Cambria Math" panose="02040503050406030204" charset="0"/>
                        </a:rPr>
                        <m:t>𝑎</m:t>
                      </m:r>
                      <m:r>
                        <a:rPr lang="en-US" altLang="zh-CN" sz="2400" b="1" i="1">
                          <a:latin typeface="Cambria Math" panose="02040503050406030204" charset="0"/>
                          <a:ea typeface="Cambria Math" panose="02040503050406030204" charset="0"/>
                        </a:rPr>
                        <m:t>⟵</m:t>
                      </m:r>
                      <m:func>
                        <m:funcPr>
                          <m:ctrlPr>
                            <a:rPr lang="en-US" altLang="zh-CN" sz="2400" b="0" i="1" smtClean="0">
                              <a:latin typeface="Cambria Math" panose="02040503050406030204" charset="0"/>
                              <a:ea typeface="Cambria Math" panose="02040503050406030204" charset="0"/>
                            </a:rPr>
                          </m:ctrlPr>
                        </m:funcPr>
                        <m:fName>
                          <m:r>
                            <m:rPr>
                              <m:sty m:val="p"/>
                            </m:rPr>
                            <a:rPr lang="en-US" altLang="zh-CN" sz="2400" b="0" i="0" smtClean="0">
                              <a:latin typeface="Cambria Math" panose="02040503050406030204" charset="0"/>
                              <a:ea typeface="Cambria Math" panose="02040503050406030204" charset="0"/>
                            </a:rPr>
                            <m:t>max</m:t>
                          </m:r>
                        </m:fName>
                        <m:e>
                          <m:r>
                            <a:rPr lang="en-US" altLang="zh-CN" sz="2400" b="0" i="1" smtClean="0">
                              <a:latin typeface="Cambria Math" panose="02040503050406030204" charset="0"/>
                              <a:ea typeface="Cambria Math" panose="02040503050406030204" charset="0"/>
                            </a:rPr>
                            <m:t>(</m:t>
                          </m:r>
                          <m:r>
                            <a:rPr lang="en-US" altLang="zh-CN" sz="2400" i="1">
                              <a:latin typeface="Cambria Math" panose="02040503050406030204" charset="0"/>
                              <a:ea typeface="Cambria Math" panose="02040503050406030204" charset="0"/>
                            </a:rPr>
                            <m:t>1</m:t>
                          </m:r>
                          <m:r>
                            <a:rPr lang="en-US" altLang="zh-CN" sz="2400" i="1">
                              <a:latin typeface="Cambria Math" panose="02040503050406030204" charset="0"/>
                              <a:ea typeface="Cambria Math" panose="02040503050406030204" charset="0"/>
                            </a:rPr>
                            <m:t>−</m:t>
                          </m:r>
                          <m:sSub>
                            <m:sSubPr>
                              <m:ctrlPr>
                                <a:rPr lang="en-US" altLang="zh-CN" sz="2400" b="1" i="1">
                                  <a:latin typeface="Cambria Math" panose="02040503050406030204" charset="0"/>
                                  <a:ea typeface="Cambria Math" panose="02040503050406030204" charset="0"/>
                                </a:rPr>
                              </m:ctrlPr>
                            </m:sSubPr>
                            <m:e>
                              <m:r>
                                <a:rPr lang="en-US" altLang="zh-CN" sz="2400" i="1">
                                  <a:latin typeface="Cambria Math" panose="02040503050406030204" charset="0"/>
                                  <a:ea typeface="Cambria Math" panose="02040503050406030204" charset="0"/>
                                </a:rPr>
                                <m:t>𝜇</m:t>
                              </m:r>
                            </m:e>
                            <m:sub>
                              <m:r>
                                <a:rPr lang="en-US" altLang="zh-CN" sz="2400" b="1">
                                  <a:latin typeface="Cambria Math" panose="02040503050406030204" charset="0"/>
                                  <a:ea typeface="Cambria Math" panose="02040503050406030204" charset="0"/>
                                </a:rPr>
                                <m:t>𝐓</m:t>
                              </m:r>
                            </m:sub>
                          </m:sSub>
                          <m:d>
                            <m:dPr>
                              <m:ctrlPr>
                                <a:rPr lang="en-US" altLang="zh-CN" sz="2400" b="1" i="1">
                                  <a:latin typeface="Cambria Math" panose="02040503050406030204" charset="0"/>
                                  <a:ea typeface="Cambria Math" panose="02040503050406030204" charset="0"/>
                                </a:rPr>
                              </m:ctrlPr>
                            </m:dPr>
                            <m:e>
                              <m:r>
                                <a:rPr lang="en-US" altLang="zh-CN" sz="2400" i="1">
                                  <a:latin typeface="Cambria Math" panose="02040503050406030204" charset="0"/>
                                  <a:ea typeface="Cambria Math" panose="02040503050406030204" charset="0"/>
                                </a:rPr>
                                <m:t>1</m:t>
                              </m:r>
                              <m:r>
                                <a:rPr lang="en-US" altLang="zh-CN" sz="2400" b="1" i="1">
                                  <a:latin typeface="Cambria Math" panose="02040503050406030204" charset="0"/>
                                  <a:ea typeface="Cambria Math" panose="02040503050406030204" charset="0"/>
                                </a:rPr>
                                <m:t>+</m:t>
                              </m:r>
                              <m:sSub>
                                <m:sSubPr>
                                  <m:ctrlPr>
                                    <a:rPr lang="en-US" altLang="zh-CN" sz="2400" b="1" i="1">
                                      <a:latin typeface="Cambria Math" panose="02040503050406030204" charset="0"/>
                                      <a:ea typeface="Cambria Math" panose="02040503050406030204" charset="0"/>
                                    </a:rPr>
                                  </m:ctrlPr>
                                </m:sSubPr>
                                <m:e>
                                  <m:r>
                                    <a:rPr lang="en-US" altLang="zh-CN" sz="2400" i="1">
                                      <a:latin typeface="Cambria Math" panose="02040503050406030204" charset="0"/>
                                      <a:ea typeface="Cambria Math" panose="02040503050406030204" charset="0"/>
                                    </a:rPr>
                                    <m:t>𝜇</m:t>
                                  </m:r>
                                </m:e>
                                <m:sub>
                                  <m:r>
                                    <a:rPr lang="en-US" altLang="zh-CN" sz="2400" b="1">
                                      <a:latin typeface="Cambria Math" panose="02040503050406030204" charset="0"/>
                                      <a:ea typeface="Cambria Math" panose="02040503050406030204" charset="0"/>
                                    </a:rPr>
                                    <m:t>𝐍</m:t>
                                  </m:r>
                                </m:sub>
                              </m:sSub>
                            </m:e>
                          </m:d>
                          <m:d>
                            <m:dPr>
                              <m:begChr m:val="‖"/>
                              <m:endChr m:val="‖"/>
                              <m:ctrlPr>
                                <a:rPr lang="en-US" altLang="zh-CN" sz="2400" b="1" i="1">
                                  <a:latin typeface="Cambria Math" panose="02040503050406030204" charset="0"/>
                                  <a:ea typeface="Cambria Math" panose="02040503050406030204" charset="0"/>
                                </a:rPr>
                              </m:ctrlPr>
                            </m:dPr>
                            <m:e>
                              <m:sSub>
                                <m:sSubPr>
                                  <m:ctrlPr>
                                    <a:rPr lang="en-US" altLang="zh-CN" sz="2400" b="1" i="1">
                                      <a:latin typeface="Cambria Math" panose="02040503050406030204" charset="0"/>
                                      <a:ea typeface="Cambria Math" panose="02040503050406030204" charset="0"/>
                                    </a:rPr>
                                  </m:ctrlPr>
                                </m:sSubPr>
                                <m:e>
                                  <m:r>
                                    <a:rPr lang="en-US" altLang="zh-CN" sz="2400" b="1">
                                      <a:latin typeface="Cambria Math" panose="02040503050406030204" charset="0"/>
                                      <a:ea typeface="Cambria Math" panose="02040503050406030204" charset="0"/>
                                    </a:rPr>
                                    <m:t>𝐯</m:t>
                                  </m:r>
                                </m:e>
                                <m:sub>
                                  <m:r>
                                    <a:rPr lang="en-US" altLang="zh-CN" sz="2400" b="1">
                                      <a:latin typeface="Cambria Math" panose="02040503050406030204" charset="0"/>
                                      <a:ea typeface="Cambria Math" panose="02040503050406030204" charset="0"/>
                                    </a:rPr>
                                    <m:t>𝐍</m:t>
                                  </m:r>
                                </m:sub>
                              </m:sSub>
                            </m:e>
                          </m:d>
                          <m:r>
                            <m:rPr>
                              <m:nor/>
                            </m:rPr>
                            <a:rPr lang="en-US" sz="2400" dirty="0">
                              <a:latin typeface="Cambria Math" panose="02040503050406030204" charset="0"/>
                            </a:rPr>
                            <m:t>/</m:t>
                          </m:r>
                          <m:r>
                            <m:rPr>
                              <m:nor/>
                            </m:rPr>
                            <a:rPr lang="en-US" altLang="zh-CN" sz="2400" b="1" dirty="0">
                              <a:latin typeface="Cambria Math" panose="02040503050406030204" charset="0"/>
                              <a:ea typeface="Cambria Math" panose="02040503050406030204" charset="0"/>
                            </a:rPr>
                            <m:t> </m:t>
                          </m:r>
                          <m:d>
                            <m:dPr>
                              <m:begChr m:val="‖"/>
                              <m:endChr m:val="‖"/>
                              <m:ctrlPr>
                                <a:rPr lang="en-US" altLang="zh-CN" sz="2400" b="1" i="1">
                                  <a:latin typeface="Cambria Math" panose="02040503050406030204" charset="0"/>
                                  <a:ea typeface="Cambria Math" panose="02040503050406030204" charset="0"/>
                                </a:rPr>
                              </m:ctrlPr>
                            </m:dPr>
                            <m:e>
                              <m:sSub>
                                <m:sSubPr>
                                  <m:ctrlPr>
                                    <a:rPr lang="en-US" altLang="zh-CN" sz="2400" b="1" i="1">
                                      <a:latin typeface="Cambria Math" panose="02040503050406030204" charset="0"/>
                                      <a:ea typeface="Cambria Math" panose="02040503050406030204" charset="0"/>
                                    </a:rPr>
                                  </m:ctrlPr>
                                </m:sSubPr>
                                <m:e>
                                  <m:r>
                                    <a:rPr lang="en-US" altLang="zh-CN" sz="2400" b="1">
                                      <a:latin typeface="Cambria Math" panose="02040503050406030204" charset="0"/>
                                      <a:ea typeface="Cambria Math" panose="02040503050406030204" charset="0"/>
                                    </a:rPr>
                                    <m:t>𝐯</m:t>
                                  </m:r>
                                </m:e>
                                <m:sub>
                                  <m:r>
                                    <a:rPr lang="en-US" altLang="zh-CN" sz="2400" b="1">
                                      <a:latin typeface="Cambria Math" panose="02040503050406030204" charset="0"/>
                                      <a:ea typeface="Cambria Math" panose="02040503050406030204" charset="0"/>
                                    </a:rPr>
                                    <m:t>𝐓</m:t>
                                  </m:r>
                                </m:sub>
                              </m:sSub>
                            </m:e>
                          </m:d>
                          <m:r>
                            <a:rPr lang="en-US" altLang="zh-CN" sz="2400" b="0" i="1" smtClean="0">
                              <a:latin typeface="Cambria Math" panose="02040503050406030204" charset="0"/>
                              <a:ea typeface="Cambria Math" panose="02040503050406030204" charset="0"/>
                            </a:rPr>
                            <m:t>, </m:t>
                          </m:r>
                          <m:r>
                            <a:rPr lang="en-US" altLang="zh-CN" sz="2400" b="0" i="1" smtClean="0">
                              <a:latin typeface="Cambria Math" panose="02040503050406030204" charset="0"/>
                              <a:ea typeface="Cambria Math" panose="02040503050406030204" charset="0"/>
                            </a:rPr>
                            <m:t>0</m:t>
                          </m:r>
                          <m:r>
                            <a:rPr lang="en-US" altLang="zh-CN" sz="2400" b="0" i="1" smtClean="0">
                              <a:latin typeface="Cambria Math" panose="02040503050406030204" charset="0"/>
                              <a:ea typeface="Cambria Math" panose="02040503050406030204" charset="0"/>
                            </a:rPr>
                            <m:t>)</m:t>
                          </m:r>
                        </m:e>
                      </m:func>
                    </m:oMath>
                  </m:oMathPara>
                </a14:m>
                <a:endParaRPr lang="en-US" sz="2400" dirty="0">
                  <a:latin typeface="+mj-lt"/>
                </a:endParaRPr>
              </a:p>
            </p:txBody>
          </p:sp>
        </mc:Choice>
        <mc:Fallback>
          <p:sp>
            <p:nvSpPr>
              <p:cNvPr id="117" name="Rectangle 116"/>
              <p:cNvSpPr>
                <a:spLocks noRot="1" noChangeAspect="1" noMove="1" noResize="1" noEditPoints="1" noAdjustHandles="1" noChangeArrowheads="1" noChangeShapeType="1" noTextEdit="1"/>
              </p:cNvSpPr>
              <p:nvPr>
                <p:custDataLst>
                  <p:tags r:id="rId30"/>
                </p:custDataLst>
              </p:nvPr>
            </p:nvSpPr>
            <p:spPr>
              <a:xfrm>
                <a:off x="2882210" y="4342020"/>
                <a:ext cx="5525230" cy="461665"/>
              </a:xfrm>
              <a:prstGeom prst="rect">
                <a:avLst/>
              </a:prstGeom>
              <a:blipFill rotWithShape="1">
                <a:blip r:embed="rId31"/>
                <a:stretch>
                  <a:fillRect l="-10" t="-114" r="-1298" b="118"/>
                </a:stretch>
              </a:blipFill>
            </p:spPr>
            <p:txBody>
              <a:bodyPr/>
              <a:lstStyle/>
              <a:p>
                <a:r>
                  <a:rPr lang="zh-CN" altLang="en-US">
                    <a:noFill/>
                  </a:rPr>
                  <a:t> </a:t>
                </a:r>
              </a:p>
            </p:txBody>
          </p:sp>
        </mc:Fallback>
      </mc:AlternateContent>
      <p:pic>
        <p:nvPicPr>
          <p:cNvPr id="9" name="图片 8"/>
          <p:cNvPicPr>
            <a:picLocks noChangeAspect="1"/>
          </p:cNvPicPr>
          <p:nvPr/>
        </p:nvPicPr>
        <p:blipFill>
          <a:blip r:embed="rId32"/>
          <a:srcRect l="8324" t="51433" b="23258"/>
          <a:stretch>
            <a:fillRect/>
          </a:stretch>
        </p:blipFill>
        <p:spPr>
          <a:xfrm>
            <a:off x="1755775" y="5107940"/>
            <a:ext cx="7786370" cy="10687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3489960" cy="478155"/>
          </a:xfrm>
        </p:spPr>
        <p:txBody>
          <a:bodyPr wrap="square"/>
          <a:lstStyle/>
          <a:p>
            <a:r>
              <a:rPr>
                <a:sym typeface="+mn-ea"/>
              </a:rPr>
              <a:t>求边矩阵</a:t>
            </a:r>
            <a:endParaRPr>
              <a:sym typeface="+mn-ea"/>
            </a:endParaRPr>
          </a:p>
        </p:txBody>
      </p:sp>
      <mc:AlternateContent xmlns:mc="http://schemas.openxmlformats.org/markup-compatibility/2006">
        <mc:Choice xmlns:a14="http://schemas.microsoft.com/office/drawing/2010/main" Requires="a14">
          <p:sp>
            <p:nvSpPr>
              <p:cNvPr id="15" name="Title 1"/>
              <p:cNvSpPr txBox="1"/>
              <p:nvPr>
                <p:custDataLst>
                  <p:tags r:id="rId1"/>
                </p:custDataLst>
              </p:nvPr>
            </p:nvSpPr>
            <p:spPr>
              <a:xfrm>
                <a:off x="734695" y="927735"/>
                <a:ext cx="10868660" cy="5213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indent="0">
                  <a:buFont typeface="Arial" panose="020B0604020202020204" pitchFamily="34" charset="0"/>
                </a:pPr>
                <a:r>
                  <a:rPr lang="zh-CN" sz="1800" dirty="0">
                    <a:sym typeface="+mn-ea"/>
                  </a:rPr>
                  <a:t>编写生成边矩阵</a:t>
                </a:r>
                <a14:m>
                  <m:oMath xmlns:m="http://schemas.openxmlformats.org/officeDocument/2006/math">
                    <m:sSub>
                      <m:sSubPr>
                        <m:ctrlPr>
                          <a:rPr lang="en-US" sz="1800" b="0" i="1" smtClean="0">
                            <a:latin typeface="Cambria Math" panose="02040503050406030204" charset="0"/>
                          </a:rPr>
                        </m:ctrlPr>
                      </m:sSubPr>
                      <m:e>
                        <m:r>
                          <a:rPr lang="en-US" sz="1800" b="1" i="0" smtClean="0">
                            <a:latin typeface="Cambria Math" panose="02040503050406030204" charset="0"/>
                          </a:rPr>
                          <m:t>𝐃</m:t>
                        </m:r>
                      </m:e>
                      <m:sub>
                        <m:r>
                          <m:rPr>
                            <m:sty m:val="p"/>
                          </m:rPr>
                          <a:rPr lang="en-US" sz="1800" b="0" i="0" smtClean="0">
                            <a:latin typeface="Cambria Math" panose="02040503050406030204" charset="0"/>
                          </a:rPr>
                          <m:t>m</m:t>
                        </m:r>
                      </m:sub>
                    </m:sSub>
                  </m:oMath>
                </a14:m>
                <a:r>
                  <a:rPr lang="zh-CN" sz="1800" dirty="0">
                    <a:sym typeface="+mn-ea"/>
                  </a:rPr>
                  <a:t>的函数，并在</a:t>
                </a:r>
                <a:r>
                  <a:rPr lang="en-US" altLang="zh-CN" sz="1800" dirty="0">
                    <a:sym typeface="+mn-ea"/>
                  </a:rPr>
                  <a:t> Start</a:t>
                </a:r>
                <a:r>
                  <a:rPr lang="zh-CN" altLang="en-US" sz="1800" dirty="0">
                    <a:sym typeface="+mn-ea"/>
                  </a:rPr>
                  <a:t>函数</a:t>
                </a:r>
                <a:r>
                  <a:rPr lang="en-US" altLang="zh-CN" sz="1800" b="1" dirty="0">
                    <a:sym typeface="+mn-ea"/>
                  </a:rPr>
                  <a:t> </a:t>
                </a:r>
                <a:r>
                  <a:rPr lang="zh-CN" altLang="en-US" sz="1800" dirty="0">
                    <a:sym typeface="+mn-ea"/>
                  </a:rPr>
                  <a:t>中调用该函数计算</a:t>
                </a:r>
                <a14:m>
                  <m:oMath xmlns:m="http://schemas.openxmlformats.org/officeDocument/2006/math">
                    <m:sSubSup>
                      <m:sSubSupPr>
                        <m:ctrlPr>
                          <a:rPr lang="en-US" sz="1800" b="1" i="1" smtClean="0">
                            <a:latin typeface="Cambria Math" panose="02040503050406030204" charset="0"/>
                          </a:rPr>
                        </m:ctrlPr>
                      </m:sSubSupPr>
                      <m:e>
                        <m:r>
                          <a:rPr lang="en-US" sz="1800" b="1" i="1" smtClean="0">
                            <a:latin typeface="Cambria Math" panose="02040503050406030204" charset="0"/>
                          </a:rPr>
                          <m:t>𝐃</m:t>
                        </m:r>
                      </m:e>
                      <m:sub>
                        <m:r>
                          <m:rPr>
                            <m:sty m:val="p"/>
                          </m:rPr>
                          <a:rPr lang="en-US" sz="1800" b="0" i="0" smtClean="0">
                            <a:latin typeface="Cambria Math" panose="02040503050406030204" charset="0"/>
                          </a:rPr>
                          <m:t>m</m:t>
                        </m:r>
                      </m:sub>
                      <m:sup>
                        <m:r>
                          <a:rPr lang="en-US" sz="1800" b="1" i="1" smtClean="0">
                            <a:latin typeface="Cambria Math" panose="02040503050406030204" charset="0"/>
                          </a:rPr>
                          <m:t>−</m:t>
                        </m:r>
                        <m:r>
                          <a:rPr lang="en-US" sz="1800" b="0" i="1" smtClean="0">
                            <a:latin typeface="Cambria Math" panose="02040503050406030204" charset="0"/>
                          </a:rPr>
                          <m:t>1</m:t>
                        </m:r>
                      </m:sup>
                    </m:sSubSup>
                  </m:oMath>
                </a14:m>
                <a:endParaRPr lang="zh-CN" altLang="en-US" sz="1800" dirty="0">
                  <a:solidFill>
                    <a:schemeClr val="tx1"/>
                  </a:solidFill>
                  <a:sym typeface="+mn-ea"/>
                </a:endParaRPr>
              </a:p>
            </p:txBody>
          </p:sp>
        </mc:Choice>
        <mc:Fallback>
          <p:sp>
            <p:nvSpPr>
              <p:cNvPr id="15" name="Title 1"/>
              <p:cNvSpPr txBox="1">
                <a:spLocks noRot="1" noChangeAspect="1" noMove="1" noResize="1" noEditPoints="1" noAdjustHandles="1" noChangeArrowheads="1" noChangeShapeType="1" noTextEdit="1"/>
              </p:cNvSpPr>
              <p:nvPr>
                <p:custDataLst>
                  <p:tags r:id="rId2"/>
                </p:custDataLst>
              </p:nvPr>
            </p:nvSpPr>
            <p:spPr>
              <a:xfrm>
                <a:off x="734695" y="927735"/>
                <a:ext cx="10868660" cy="521335"/>
              </a:xfrm>
              <a:prstGeom prst="rect">
                <a:avLst/>
              </a:prstGeom>
              <a:blipFill rotWithShape="1">
                <a:blip r:embed="rId3"/>
                <a:stretch>
                  <a:fillRect/>
                </a:stretch>
              </a:blipFill>
            </p:spPr>
            <p:txBody>
              <a:bodyPr/>
              <a:lstStyle/>
              <a:p>
                <a:r>
                  <a:rPr lang="zh-CN" altLang="en-US">
                    <a:noFill/>
                  </a:rPr>
                  <a:t> </a:t>
                </a:r>
              </a:p>
            </p:txBody>
          </p:sp>
        </mc:Fallback>
      </mc:AlternateContent>
      <p:pic>
        <p:nvPicPr>
          <p:cNvPr id="6" name="图片 5"/>
          <p:cNvPicPr>
            <a:picLocks noChangeAspect="1"/>
          </p:cNvPicPr>
          <p:nvPr>
            <p:custDataLst>
              <p:tags r:id="rId4"/>
            </p:custDataLst>
          </p:nvPr>
        </p:nvPicPr>
        <p:blipFill>
          <a:blip r:embed="rId5"/>
          <a:stretch>
            <a:fillRect/>
          </a:stretch>
        </p:blipFill>
        <p:spPr>
          <a:xfrm>
            <a:off x="1231900" y="2187575"/>
            <a:ext cx="4109085" cy="3800475"/>
          </a:xfrm>
          <a:prstGeom prst="rect">
            <a:avLst/>
          </a:prstGeom>
        </p:spPr>
      </p:pic>
      <p:pic>
        <p:nvPicPr>
          <p:cNvPr id="7" name="图片 6"/>
          <p:cNvPicPr>
            <a:picLocks noChangeAspect="1"/>
          </p:cNvPicPr>
          <p:nvPr>
            <p:custDataLst>
              <p:tags r:id="rId6"/>
            </p:custDataLst>
          </p:nvPr>
        </p:nvPicPr>
        <p:blipFill>
          <a:blip r:embed="rId7"/>
          <a:stretch>
            <a:fillRect/>
          </a:stretch>
        </p:blipFill>
        <p:spPr>
          <a:xfrm>
            <a:off x="6370320" y="2187575"/>
            <a:ext cx="4860925" cy="1640840"/>
          </a:xfrm>
          <a:prstGeom prst="rect">
            <a:avLst/>
          </a:prstGeom>
        </p:spPr>
      </p:pic>
      <mc:AlternateContent xmlns:mc="http://schemas.openxmlformats.org/markup-compatibility/2006">
        <mc:Choice xmlns:a14="http://schemas.microsoft.com/office/drawing/2010/main" Requires="a14">
          <p:sp>
            <p:nvSpPr>
              <p:cNvPr id="2" name="TextBox 19"/>
              <p:cNvSpPr txBox="1"/>
              <p:nvPr>
                <p:custDataLst>
                  <p:tags r:id="rId8"/>
                </p:custDataLst>
              </p:nvPr>
            </p:nvSpPr>
            <p:spPr>
              <a:xfrm>
                <a:off x="3425272" y="1481211"/>
                <a:ext cx="5340820" cy="369332"/>
              </a:xfrm>
              <a:prstGeom prst="rect">
                <a:avLst/>
              </a:prstGeom>
              <a:noFill/>
            </p:spPr>
            <p:txBody>
              <a:bodyPr wrap="square" lIns="0" tIns="0" rIns="0" bIns="0" rtlCol="0">
                <a:spAutoFit/>
              </a:bodyPr>
              <a:p>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charset="0"/>
                            </a:rPr>
                          </m:ctrlPr>
                        </m:sSubPr>
                        <m:e>
                          <m:r>
                            <a:rPr lang="en-US" sz="2400" b="1" i="0" smtClean="0">
                              <a:latin typeface="Cambria Math" panose="02040503050406030204" charset="0"/>
                            </a:rPr>
                            <m:t>𝐃</m:t>
                          </m:r>
                        </m:e>
                        <m:sub>
                          <m:r>
                            <m:rPr>
                              <m:sty m:val="p"/>
                            </m:rPr>
                            <a:rPr lang="en-US" sz="2400" b="0" i="0" smtClean="0">
                              <a:latin typeface="Cambria Math" panose="02040503050406030204" charset="0"/>
                            </a:rPr>
                            <m:t>m</m:t>
                          </m:r>
                        </m:sub>
                      </m:sSub>
                      <m:r>
                        <a:rPr lang="en-US" sz="2400" b="1" i="0" smtClean="0">
                          <a:latin typeface="Cambria Math" panose="02040503050406030204" charset="0"/>
                        </a:rPr>
                        <m:t>=</m:t>
                      </m:r>
                      <m:d>
                        <m:dPr>
                          <m:begChr m:val="["/>
                          <m:endChr m:val="]"/>
                          <m:ctrlPr>
                            <a:rPr lang="en-US" sz="2400" b="1" i="1">
                              <a:latin typeface="Cambria Math" panose="02040503050406030204" charset="0"/>
                            </a:rPr>
                          </m:ctrlPr>
                        </m:dPr>
                        <m:e>
                          <m:m>
                            <m:mPr>
                              <m:mcs>
                                <m:mc>
                                  <m:mcPr>
                                    <m:count m:val="3"/>
                                    <m:mcJc m:val="center"/>
                                  </m:mcPr>
                                </m:mc>
                              </m:mcs>
                              <m:ctrlPr>
                                <a:rPr lang="en-US" sz="2400" b="1" i="1">
                                  <a:latin typeface="Cambria Math" panose="02040503050406030204" charset="0"/>
                                </a:rPr>
                              </m:ctrlPr>
                            </m:mPr>
                            <m:mr>
                              <m:e>
                                <m:sSub>
                                  <m:sSubPr>
                                    <m:ctrlPr>
                                      <a:rPr lang="en-US" sz="2400" b="1" i="1">
                                        <a:latin typeface="Cambria Math" panose="02040503050406030204" charset="0"/>
                                      </a:rPr>
                                    </m:ctrlPr>
                                  </m:sSubPr>
                                  <m:e>
                                    <m:r>
                                      <a:rPr lang="en-US" sz="2400" b="1">
                                        <a:latin typeface="Cambria Math" panose="02040503050406030204" charset="0"/>
                                      </a:rPr>
                                      <m:t>𝐗</m:t>
                                    </m:r>
                                  </m:e>
                                  <m:sub>
                                    <m:r>
                                      <a:rPr lang="en-US" sz="2400">
                                        <a:latin typeface="Cambria Math" panose="02040503050406030204" charset="0"/>
                                      </a:rPr>
                                      <m:t>10</m:t>
                                    </m:r>
                                  </m:sub>
                                </m:sSub>
                              </m:e>
                              <m:e>
                                <m:sSub>
                                  <m:sSubPr>
                                    <m:ctrlPr>
                                      <a:rPr lang="en-US" sz="2400" b="1" i="1">
                                        <a:latin typeface="Cambria Math" panose="02040503050406030204" charset="0"/>
                                      </a:rPr>
                                    </m:ctrlPr>
                                  </m:sSubPr>
                                  <m:e>
                                    <m:r>
                                      <a:rPr lang="en-US" sz="2400" b="1">
                                        <a:latin typeface="Cambria Math" panose="02040503050406030204" charset="0"/>
                                      </a:rPr>
                                      <m:t>𝐗</m:t>
                                    </m:r>
                                  </m:e>
                                  <m:sub>
                                    <m:r>
                                      <a:rPr lang="en-US" sz="2400">
                                        <a:latin typeface="Cambria Math" panose="02040503050406030204" charset="0"/>
                                      </a:rPr>
                                      <m:t>20</m:t>
                                    </m:r>
                                  </m:sub>
                                </m:sSub>
                              </m:e>
                              <m:e>
                                <m:sSub>
                                  <m:sSubPr>
                                    <m:ctrlPr>
                                      <a:rPr lang="en-US" sz="2400" b="1" i="1">
                                        <a:latin typeface="Cambria Math" panose="02040503050406030204" charset="0"/>
                                      </a:rPr>
                                    </m:ctrlPr>
                                  </m:sSubPr>
                                  <m:e>
                                    <m:r>
                                      <a:rPr lang="en-US" sz="2400" b="1">
                                        <a:latin typeface="Cambria Math" panose="02040503050406030204" charset="0"/>
                                      </a:rPr>
                                      <m:t>𝐗</m:t>
                                    </m:r>
                                  </m:e>
                                  <m:sub>
                                    <m:r>
                                      <a:rPr lang="en-US" sz="2400">
                                        <a:latin typeface="Cambria Math" panose="02040503050406030204" charset="0"/>
                                      </a:rPr>
                                      <m:t>30</m:t>
                                    </m:r>
                                  </m:sub>
                                </m:sSub>
                              </m:e>
                            </m:mr>
                          </m:m>
                        </m:e>
                      </m:d>
                    </m:oMath>
                  </m:oMathPara>
                </a14:m>
                <a:endParaRPr lang="en-US" sz="2400" dirty="0"/>
              </a:p>
            </p:txBody>
          </p:sp>
        </mc:Choice>
        <mc:Fallback>
          <p:sp>
            <p:nvSpPr>
              <p:cNvPr id="2" name="TextBox 19"/>
              <p:cNvSpPr txBox="1">
                <a:spLocks noRot="1" noChangeAspect="1" noMove="1" noResize="1" noEditPoints="1" noAdjustHandles="1" noChangeArrowheads="1" noChangeShapeType="1" noTextEdit="1"/>
              </p:cNvSpPr>
              <p:nvPr>
                <p:custDataLst>
                  <p:tags r:id="rId9"/>
                </p:custDataLst>
              </p:nvPr>
            </p:nvSpPr>
            <p:spPr>
              <a:xfrm>
                <a:off x="3425272" y="1481211"/>
                <a:ext cx="5340820" cy="369332"/>
              </a:xfrm>
              <a:prstGeom prst="rect">
                <a:avLst/>
              </a:prstGeom>
              <a:blipFill rotWithShape="1">
                <a:blip r:embed="rId10"/>
                <a:stretch>
                  <a:fillRect l="-2" t="-106" r="10" b="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5" name="文本框 34"/>
              <p:cNvSpPr txBox="1"/>
              <p:nvPr>
                <p:custDataLst>
                  <p:tags r:id="rId11"/>
                </p:custDataLst>
              </p:nvPr>
            </p:nvSpPr>
            <p:spPr>
              <a:xfrm>
                <a:off x="6123940" y="4175760"/>
                <a:ext cx="5107305" cy="836295"/>
              </a:xfrm>
              <a:prstGeom prst="rect">
                <a:avLst/>
              </a:prstGeom>
              <a:noFill/>
            </p:spPr>
            <p:txBody>
              <a:bodyPr wrap="square" rtlCol="0" anchor="t">
                <a:noAutofit/>
              </a:bodyPr>
              <a:p>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charset="0"/>
                            </a:rPr>
                          </m:ctrlPr>
                        </m:sSupPr>
                        <m:e>
                          <m:r>
                            <a:rPr lang="en-US" sz="2400" i="1">
                              <a:latin typeface="Cambria Math" panose="02040503050406030204" charset="0"/>
                            </a:rPr>
                            <m:t>𝑉</m:t>
                          </m:r>
                        </m:e>
                        <m:sup>
                          <m:r>
                            <m:rPr>
                              <m:sty m:val="p"/>
                            </m:rPr>
                            <a:rPr lang="en-US" sz="2400">
                              <a:latin typeface="Cambria Math" panose="02040503050406030204" charset="0"/>
                            </a:rPr>
                            <m:t>ref</m:t>
                          </m:r>
                        </m:sup>
                      </m:sSup>
                      <m:r>
                        <a:rPr lang="en-US" sz="2400">
                          <a:latin typeface="Cambria Math" panose="02040503050406030204" charset="0"/>
                        </a:rPr>
                        <m:t>=</m:t>
                      </m:r>
                      <m:f>
                        <m:fPr>
                          <m:ctrlPr>
                            <a:rPr lang="en-US" sz="2400" i="1">
                              <a:latin typeface="Cambria Math" panose="02040503050406030204" charset="0"/>
                              <a:cs typeface="Cambria Math" panose="02040503050406030204" charset="0"/>
                            </a:rPr>
                          </m:ctrlPr>
                        </m:fPr>
                        <m:num>
                          <m:r>
                            <a:rPr lang="en-US" sz="2400" i="1">
                              <a:latin typeface="Cambria Math" panose="02040503050406030204" charset="0"/>
                              <a:cs typeface="Cambria Math" panose="02040503050406030204" charset="0"/>
                            </a:rPr>
                            <m:t>1</m:t>
                          </m:r>
                        </m:num>
                        <m:den>
                          <m:r>
                            <a:rPr lang="en-US" sz="2400" i="1">
                              <a:latin typeface="Cambria Math" panose="02040503050406030204" charset="0"/>
                              <a:cs typeface="Cambria Math" panose="02040503050406030204" charset="0"/>
                            </a:rPr>
                            <m:t>6</m:t>
                          </m:r>
                        </m:den>
                      </m:f>
                      <m:r>
                        <a:rPr lang="en-US" sz="2400" i="1">
                          <a:latin typeface="Cambria Math" panose="02040503050406030204" charset="0"/>
                          <a:cs typeface="Cambria Math" panose="02040503050406030204" charset="0"/>
                        </a:rPr>
                        <m:t>·</m:t>
                      </m:r>
                      <m:r>
                        <a:rPr lang="en-US" sz="2400" i="1">
                          <a:latin typeface="Cambria Math" panose="02040503050406030204" charset="0"/>
                          <a:cs typeface="Cambria Math" panose="02040503050406030204" charset="0"/>
                        </a:rPr>
                        <m:t>𝑑𝑒𝑡</m:t>
                      </m:r>
                      <m:r>
                        <a:rPr lang="en-US" sz="2400" i="1">
                          <a:latin typeface="Cambria Math" panose="02040503050406030204" charset="0"/>
                          <a:cs typeface="Cambria Math" panose="02040503050406030204" charset="0"/>
                        </a:rPr>
                        <m:t>(</m:t>
                      </m:r>
                      <m:d>
                        <m:dPr>
                          <m:begChr m:val="["/>
                          <m:endChr m:val="]"/>
                          <m:ctrlPr>
                            <a:rPr lang="en-US" sz="2400" b="1" i="1">
                              <a:latin typeface="Cambria Math" panose="02040503050406030204" charset="0"/>
                            </a:rPr>
                          </m:ctrlPr>
                        </m:dPr>
                        <m:e>
                          <m:m>
                            <m:mPr>
                              <m:mcs>
                                <m:mc>
                                  <m:mcPr>
                                    <m:count m:val="3"/>
                                    <m:mcJc m:val="center"/>
                                  </m:mcPr>
                                </m:mc>
                              </m:mcs>
                              <m:ctrlPr>
                                <a:rPr lang="en-US" sz="2400" b="1" i="1">
                                  <a:latin typeface="Cambria Math" panose="02040503050406030204" charset="0"/>
                                  <a:cs typeface="Cambria Math" panose="02040503050406030204" charset="0"/>
                                </a:rPr>
                              </m:ctrlPr>
                            </m:mPr>
                            <m:mr>
                              <m:e>
                                <m:sSub>
                                  <m:sSubPr>
                                    <m:ctrlPr>
                                      <a:rPr lang="en-US" sz="2400" b="1" i="1">
                                        <a:latin typeface="Cambria Math" panose="02040503050406030204" charset="0"/>
                                      </a:rPr>
                                    </m:ctrlPr>
                                  </m:sSubPr>
                                  <m:e>
                                    <m:r>
                                      <a:rPr lang="en-US" sz="2400" b="1" i="0" smtClean="0">
                                        <a:latin typeface="Cambria Math" panose="02040503050406030204" charset="0"/>
                                      </a:rPr>
                                      <m:t>𝐗</m:t>
                                    </m:r>
                                  </m:e>
                                  <m:sub>
                                    <m:r>
                                      <a:rPr lang="en-US" sz="2400">
                                        <a:latin typeface="Cambria Math" panose="02040503050406030204" charset="0"/>
                                      </a:rPr>
                                      <m:t>10</m:t>
                                    </m:r>
                                  </m:sub>
                                </m:sSub>
                              </m:e>
                              <m:e>
                                <m:sSub>
                                  <m:sSubPr>
                                    <m:ctrlPr>
                                      <a:rPr lang="en-US" sz="2400" b="1" i="1">
                                        <a:latin typeface="Cambria Math" panose="02040503050406030204" charset="0"/>
                                      </a:rPr>
                                    </m:ctrlPr>
                                  </m:sSubPr>
                                  <m:e>
                                    <m:r>
                                      <a:rPr lang="en-US" sz="2400" b="1" i="0" smtClean="0">
                                        <a:latin typeface="Cambria Math" panose="02040503050406030204" charset="0"/>
                                      </a:rPr>
                                      <m:t>𝐗</m:t>
                                    </m:r>
                                  </m:e>
                                  <m:sub>
                                    <m:r>
                                      <a:rPr lang="en-US" sz="2400">
                                        <a:latin typeface="Cambria Math" panose="02040503050406030204" charset="0"/>
                                      </a:rPr>
                                      <m:t>20</m:t>
                                    </m:r>
                                  </m:sub>
                                </m:sSub>
                              </m:e>
                              <m:e>
                                <m:sSub>
                                  <m:sSubPr>
                                    <m:ctrlPr>
                                      <a:rPr lang="en-US" sz="2400" b="1" i="1">
                                        <a:latin typeface="Cambria Math" panose="02040503050406030204" charset="0"/>
                                      </a:rPr>
                                    </m:ctrlPr>
                                  </m:sSubPr>
                                  <m:e>
                                    <m:r>
                                      <a:rPr lang="en-US" sz="2400" b="1" i="0" smtClean="0">
                                        <a:latin typeface="Cambria Math" panose="02040503050406030204" charset="0"/>
                                      </a:rPr>
                                      <m:t>𝐗</m:t>
                                    </m:r>
                                  </m:e>
                                  <m:sub>
                                    <m:r>
                                      <a:rPr lang="en-US" sz="2400">
                                        <a:latin typeface="Cambria Math" panose="02040503050406030204" charset="0"/>
                                      </a:rPr>
                                      <m:t>30</m:t>
                                    </m:r>
                                  </m:sub>
                                </m:sSub>
                              </m:e>
                            </m:mr>
                          </m:m>
                        </m:e>
                      </m:d>
                    </m:oMath>
                  </m:oMathPara>
                </a14:m>
                <a:endParaRPr lang="en-US" altLang="en-US" sz="2400">
                  <a:latin typeface="Cambria Math" panose="02040503050406030204" charset="0"/>
                </a:endParaRPr>
              </a:p>
            </p:txBody>
          </p:sp>
        </mc:Choice>
        <mc:Fallback>
          <p:sp>
            <p:nvSpPr>
              <p:cNvPr id="35" name="文本框 34"/>
              <p:cNvSpPr txBox="1">
                <a:spLocks noRot="1" noChangeAspect="1" noMove="1" noResize="1" noEditPoints="1" noAdjustHandles="1" noChangeArrowheads="1" noChangeShapeType="1" noTextEdit="1"/>
              </p:cNvSpPr>
              <p:nvPr>
                <p:custDataLst>
                  <p:tags r:id="rId12"/>
                </p:custDataLst>
              </p:nvPr>
            </p:nvSpPr>
            <p:spPr>
              <a:xfrm>
                <a:off x="6123940" y="4175760"/>
                <a:ext cx="5107305" cy="836295"/>
              </a:xfrm>
              <a:prstGeom prst="rect">
                <a:avLst/>
              </a:prstGeom>
              <a:blipFill rotWithShape="1">
                <a:blip r:embed="rId1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6" name="文本框 35"/>
              <p:cNvSpPr txBox="1"/>
              <p:nvPr>
                <p:custDataLst>
                  <p:tags r:id="rId14"/>
                </p:custDataLst>
              </p:nvPr>
            </p:nvSpPr>
            <p:spPr>
              <a:xfrm>
                <a:off x="7119620" y="4927600"/>
                <a:ext cx="4199890" cy="862330"/>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r>
                        <a:rPr lang="en-US" sz="2400" i="1">
                          <a:latin typeface="Cambria Math" panose="02040503050406030204" charset="0"/>
                          <a:cs typeface="Cambria Math" panose="02040503050406030204" charset="0"/>
                        </a:rPr>
                        <m:t>=</m:t>
                      </m:r>
                      <m:f>
                        <m:fPr>
                          <m:ctrlPr>
                            <a:rPr lang="en-US" sz="2400" i="1">
                              <a:latin typeface="Cambria Math" panose="02040503050406030204" charset="0"/>
                              <a:cs typeface="Cambria Math" panose="02040503050406030204" charset="0"/>
                            </a:rPr>
                          </m:ctrlPr>
                        </m:fPr>
                        <m:num>
                          <m:r>
                            <a:rPr lang="en-US" sz="2400" i="1">
                              <a:latin typeface="Cambria Math" panose="02040503050406030204" charset="0"/>
                              <a:cs typeface="Cambria Math" panose="02040503050406030204" charset="0"/>
                            </a:rPr>
                            <m:t>1</m:t>
                          </m:r>
                        </m:num>
                        <m:den>
                          <m:r>
                            <a:rPr lang="en-US" sz="2400" i="1">
                              <a:latin typeface="Cambria Math" panose="02040503050406030204" charset="0"/>
                              <a:cs typeface="Cambria Math" panose="02040503050406030204" charset="0"/>
                            </a:rPr>
                            <m:t>6</m:t>
                          </m:r>
                        </m:den>
                      </m:f>
                      <m:r>
                        <a:rPr lang="en-US" sz="2400" i="1">
                          <a:latin typeface="Cambria Math" panose="02040503050406030204" charset="0"/>
                          <a:cs typeface="Cambria Math" panose="02040503050406030204" charset="0"/>
                        </a:rPr>
                        <m:t>·</m:t>
                      </m:r>
                      <m:f>
                        <m:fPr>
                          <m:ctrlPr>
                            <a:rPr lang="en-US" sz="2400" i="1">
                              <a:latin typeface="Cambria Math" panose="02040503050406030204" charset="0"/>
                              <a:cs typeface="Cambria Math" panose="02040503050406030204" charset="0"/>
                            </a:rPr>
                          </m:ctrlPr>
                        </m:fPr>
                        <m:num>
                          <m:r>
                            <a:rPr lang="en-US" sz="2400" i="1">
                              <a:latin typeface="Cambria Math" panose="02040503050406030204" charset="0"/>
                              <a:cs typeface="Cambria Math" panose="02040503050406030204" charset="0"/>
                            </a:rPr>
                            <m:t>1</m:t>
                          </m:r>
                        </m:num>
                        <m:den>
                          <m:r>
                            <a:rPr lang="en-US" sz="2400" i="1">
                              <a:latin typeface="Cambria Math" panose="02040503050406030204" charset="0"/>
                              <a:cs typeface="Cambria Math" panose="02040503050406030204" charset="0"/>
                            </a:rPr>
                            <m:t>𝑑𝑒𝑡</m:t>
                          </m:r>
                          <m:r>
                            <a:rPr lang="en-US" sz="2400" i="1">
                              <a:latin typeface="Cambria Math" panose="02040503050406030204" charset="0"/>
                              <a:cs typeface="Cambria Math" panose="02040503050406030204" charset="0"/>
                            </a:rPr>
                            <m:t>(</m:t>
                          </m:r>
                          <m:sSup>
                            <m:sSupPr>
                              <m:ctrlPr>
                                <a:rPr lang="en-US" sz="2400" b="1" i="1">
                                  <a:latin typeface="Cambria Math" panose="02040503050406030204" charset="0"/>
                                </a:rPr>
                              </m:ctrlPr>
                            </m:sSupPr>
                            <m:e>
                              <m:d>
                                <m:dPr>
                                  <m:begChr m:val="["/>
                                  <m:endChr m:val="]"/>
                                  <m:ctrlPr>
                                    <a:rPr lang="en-US" sz="2400" b="1" i="1">
                                      <a:latin typeface="Cambria Math" panose="02040503050406030204" charset="0"/>
                                    </a:rPr>
                                  </m:ctrlPr>
                                </m:dPr>
                                <m:e>
                                  <m:m>
                                    <m:mPr>
                                      <m:mcs>
                                        <m:mc>
                                          <m:mcPr>
                                            <m:count m:val="3"/>
                                            <m:mcJc m:val="center"/>
                                          </m:mcPr>
                                        </m:mc>
                                      </m:mcs>
                                      <m:ctrlPr>
                                        <a:rPr lang="en-US" sz="2400" b="1" i="1">
                                          <a:latin typeface="Cambria Math" panose="02040503050406030204" charset="0"/>
                                          <a:cs typeface="Cambria Math" panose="02040503050406030204" charset="0"/>
                                        </a:rPr>
                                      </m:ctrlPr>
                                    </m:mPr>
                                    <m:mr>
                                      <m:e>
                                        <m:sSub>
                                          <m:sSubPr>
                                            <m:ctrlPr>
                                              <a:rPr lang="en-US" sz="2400" b="1" i="1">
                                                <a:latin typeface="Cambria Math" panose="02040503050406030204" charset="0"/>
                                              </a:rPr>
                                            </m:ctrlPr>
                                          </m:sSubPr>
                                          <m:e>
                                            <m:r>
                                              <a:rPr lang="en-US" sz="2400" b="1" i="0" smtClean="0">
                                                <a:latin typeface="Cambria Math" panose="02040503050406030204" charset="0"/>
                                              </a:rPr>
                                              <m:t>𝐗</m:t>
                                            </m:r>
                                          </m:e>
                                          <m:sub>
                                            <m:r>
                                              <a:rPr lang="en-US" sz="2400">
                                                <a:latin typeface="Cambria Math" panose="02040503050406030204" charset="0"/>
                                              </a:rPr>
                                              <m:t>10</m:t>
                                            </m:r>
                                          </m:sub>
                                        </m:sSub>
                                      </m:e>
                                      <m:e>
                                        <m:sSub>
                                          <m:sSubPr>
                                            <m:ctrlPr>
                                              <a:rPr lang="en-US" sz="2400" b="1" i="1">
                                                <a:latin typeface="Cambria Math" panose="02040503050406030204" charset="0"/>
                                              </a:rPr>
                                            </m:ctrlPr>
                                          </m:sSubPr>
                                          <m:e>
                                            <m:r>
                                              <a:rPr lang="en-US" sz="2400" b="1" i="0" smtClean="0">
                                                <a:latin typeface="Cambria Math" panose="02040503050406030204" charset="0"/>
                                              </a:rPr>
                                              <m:t>𝐗</m:t>
                                            </m:r>
                                          </m:e>
                                          <m:sub>
                                            <m:r>
                                              <a:rPr lang="en-US" sz="2400">
                                                <a:latin typeface="Cambria Math" panose="02040503050406030204" charset="0"/>
                                              </a:rPr>
                                              <m:t>20</m:t>
                                            </m:r>
                                          </m:sub>
                                        </m:sSub>
                                      </m:e>
                                      <m:e>
                                        <m:sSub>
                                          <m:sSubPr>
                                            <m:ctrlPr>
                                              <a:rPr lang="en-US" sz="2400" b="1" i="1">
                                                <a:latin typeface="Cambria Math" panose="02040503050406030204" charset="0"/>
                                              </a:rPr>
                                            </m:ctrlPr>
                                          </m:sSubPr>
                                          <m:e>
                                            <m:r>
                                              <a:rPr lang="en-US" sz="2400" b="1" i="0" smtClean="0">
                                                <a:latin typeface="Cambria Math" panose="02040503050406030204" charset="0"/>
                                              </a:rPr>
                                              <m:t>𝐗</m:t>
                                            </m:r>
                                          </m:e>
                                          <m:sub>
                                            <m:r>
                                              <a:rPr lang="en-US" sz="2400">
                                                <a:latin typeface="Cambria Math" panose="02040503050406030204" charset="0"/>
                                              </a:rPr>
                                              <m:t>30</m:t>
                                            </m:r>
                                          </m:sub>
                                        </m:sSub>
                                      </m:e>
                                    </m:mr>
                                  </m:m>
                                </m:e>
                              </m:d>
                            </m:e>
                            <m:sup>
                              <m:r>
                                <a:rPr lang="en-US" sz="2400" b="1" i="1">
                                  <a:latin typeface="Cambria Math" panose="02040503050406030204" charset="0"/>
                                </a:rPr>
                                <m:t>−</m:t>
                              </m:r>
                              <m:r>
                                <a:rPr lang="en-US" sz="2400" b="1" i="1">
                                  <a:latin typeface="Cambria Math" panose="02040503050406030204" charset="0"/>
                                </a:rPr>
                                <m:t>𝟏</m:t>
                              </m:r>
                            </m:sup>
                          </m:sSup>
                          <m:r>
                            <a:rPr lang="en-US" sz="2400" i="1">
                              <a:latin typeface="Cambria Math" panose="02040503050406030204" charset="0"/>
                              <a:cs typeface="Cambria Math" panose="02040503050406030204" charset="0"/>
                            </a:rPr>
                            <m:t>)</m:t>
                          </m:r>
                        </m:den>
                      </m:f>
                    </m:oMath>
                  </m:oMathPara>
                </a14:m>
                <a:endParaRPr lang="en-US" altLang="en-US" sz="2400" i="1">
                  <a:latin typeface="Cambria Math" panose="02040503050406030204" charset="0"/>
                  <a:cs typeface="Cambria Math" panose="02040503050406030204" charset="0"/>
                </a:endParaRPr>
              </a:p>
            </p:txBody>
          </p:sp>
        </mc:Choice>
        <mc:Fallback>
          <p:sp>
            <p:nvSpPr>
              <p:cNvPr id="36" name="文本框 35"/>
              <p:cNvSpPr txBox="1">
                <a:spLocks noRot="1" noChangeAspect="1" noMove="1" noResize="1" noEditPoints="1" noAdjustHandles="1" noChangeArrowheads="1" noChangeShapeType="1" noTextEdit="1"/>
              </p:cNvSpPr>
              <p:nvPr>
                <p:custDataLst>
                  <p:tags r:id="rId15"/>
                </p:custDataLst>
              </p:nvPr>
            </p:nvSpPr>
            <p:spPr>
              <a:xfrm>
                <a:off x="7119620" y="4927600"/>
                <a:ext cx="4199890" cy="862330"/>
              </a:xfrm>
              <a:prstGeom prst="rect">
                <a:avLst/>
              </a:prstGeom>
              <a:blipFill rotWithShape="1">
                <a:blip r:embed="rId16"/>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3489960" cy="478155"/>
          </a:xfrm>
        </p:spPr>
        <p:txBody>
          <a:bodyPr wrap="square"/>
          <a:lstStyle/>
          <a:p>
            <a:r>
              <a:rPr dirty="0">
                <a:sym typeface="+mn-ea"/>
              </a:rPr>
              <a:t>弹性作用力</a:t>
            </a:r>
            <a:endParaRPr>
              <a:sym typeface="+mn-ea"/>
            </a:endParaRPr>
          </a:p>
        </p:txBody>
      </p:sp>
      <p:pic>
        <p:nvPicPr>
          <p:cNvPr id="9" name="图片 8"/>
          <p:cNvPicPr>
            <a:picLocks noChangeAspect="1"/>
          </p:cNvPicPr>
          <p:nvPr>
            <p:custDataLst>
              <p:tags r:id="rId1"/>
            </p:custDataLst>
          </p:nvPr>
        </p:nvPicPr>
        <p:blipFill>
          <a:blip r:embed="rId2"/>
          <a:stretch>
            <a:fillRect/>
          </a:stretch>
        </p:blipFill>
        <p:spPr>
          <a:xfrm>
            <a:off x="487680" y="1861185"/>
            <a:ext cx="6840855" cy="4001135"/>
          </a:xfrm>
          <a:prstGeom prst="rect">
            <a:avLst/>
          </a:prstGeom>
        </p:spPr>
      </p:pic>
      <mc:AlternateContent xmlns:mc="http://schemas.openxmlformats.org/markup-compatibility/2006">
        <mc:Choice xmlns:a14="http://schemas.microsoft.com/office/drawing/2010/main" Requires="a14">
          <p:sp>
            <p:nvSpPr>
              <p:cNvPr id="3" name="文本框 2"/>
              <p:cNvSpPr txBox="1"/>
              <p:nvPr/>
            </p:nvSpPr>
            <p:spPr>
              <a:xfrm>
                <a:off x="853440" y="1038225"/>
                <a:ext cx="9811385" cy="645160"/>
              </a:xfrm>
              <a:prstGeom prst="rect">
                <a:avLst/>
              </a:prstGeom>
              <a:noFill/>
            </p:spPr>
            <p:txBody>
              <a:bodyPr wrap="square" rtlCol="0" anchor="t">
                <a:spAutoFit/>
              </a:bodyPr>
              <a:p>
                <a:pPr marL="0" indent="0">
                  <a:lnSpc>
                    <a:spcPct val="100000"/>
                  </a:lnSpc>
                  <a:buFont typeface="Arial" panose="020B0604020202020204" pitchFamily="34" charset="0"/>
                  <a:buNone/>
                </a:pPr>
                <a:r>
                  <a:rPr lang="zh-CN" altLang="en-US" sz="1800" dirty="0">
                    <a:sym typeface="+mn-ea"/>
                  </a:rPr>
                  <a:t>根据</a:t>
                </a:r>
                <a:r>
                  <a:rPr lang="en-US" altLang="zh-CN" sz="1800" dirty="0">
                    <a:sym typeface="+mn-ea"/>
                  </a:rPr>
                  <a:t>FEM</a:t>
                </a:r>
                <a:r>
                  <a:rPr lang="zh-CN" altLang="en-US" sz="1800" dirty="0">
                    <a:sym typeface="+mn-ea"/>
                  </a:rPr>
                  <a:t>方法，计算</a:t>
                </a:r>
                <a:r>
                  <a:rPr lang="zh-CN" sz="1800">
                    <a:latin typeface="Cambria Math" panose="02040503050406030204" charset="0"/>
                    <a:sym typeface="+mn-ea"/>
                  </a:rPr>
                  <a:t>Deformation gradient</a:t>
                </a:r>
                <a14:m>
                  <m:oMath xmlns:m="http://schemas.openxmlformats.org/officeDocument/2006/math">
                    <m:r>
                      <a:rPr lang="en-US" sz="1800" b="1" i="0" smtClean="0">
                        <a:latin typeface="Cambria Math" panose="02040503050406030204" charset="0"/>
                      </a:rPr>
                      <m:t> </m:t>
                    </m:r>
                    <m:r>
                      <a:rPr lang="en-US" sz="1800" b="1" i="0" smtClean="0">
                        <a:latin typeface="Cambria Math" panose="02040503050406030204" charset="0"/>
                      </a:rPr>
                      <m:t>𝐅</m:t>
                    </m:r>
                  </m:oMath>
                </a14:m>
                <a:r>
                  <a:rPr lang="zh-CN" altLang="en-US" sz="1800" smtClean="0">
                    <a:latin typeface="Cambria Math" panose="02040503050406030204" charset="0"/>
                    <a:sym typeface="+mn-ea"/>
                  </a:rPr>
                  <a:t>、</a:t>
                </a:r>
                <a:r>
                  <a:rPr lang="zh-CN" sz="1800">
                    <a:latin typeface="Cambria Math" panose="02040503050406030204" charset="0"/>
                    <a:sym typeface="+mn-ea"/>
                  </a:rPr>
                  <a:t>Green strain</a:t>
                </a:r>
                <a14:m>
                  <m:oMath xmlns:m="http://schemas.openxmlformats.org/officeDocument/2006/math">
                    <m:r>
                      <a:rPr lang="en-US" altLang="zh-CN" sz="1800" b="1">
                        <a:latin typeface="Cambria Math" panose="02040503050406030204" charset="0"/>
                      </a:rPr>
                      <m:t> </m:t>
                    </m:r>
                    <m:r>
                      <a:rPr lang="en-US" altLang="zh-CN" sz="1800" b="1">
                        <a:latin typeface="Cambria Math" panose="02040503050406030204" charset="0"/>
                      </a:rPr>
                      <m:t>𝐆</m:t>
                    </m:r>
                  </m:oMath>
                </a14:m>
                <a:r>
                  <a:rPr lang="zh-CN" altLang="en-US" sz="1800">
                    <a:latin typeface="Cambria Math" panose="02040503050406030204" charset="0"/>
                    <a:sym typeface="+mn-ea"/>
                  </a:rPr>
                  <a:t>、</a:t>
                </a:r>
                <a:r>
                  <a:rPr lang="en-US" altLang="zh-CN" sz="1800">
                    <a:latin typeface="Cambria Math" panose="02040503050406030204" charset="0"/>
                    <a:sym typeface="+mn-ea"/>
                  </a:rPr>
                  <a:t>Second </a:t>
                </a:r>
                <a:r>
                  <a:rPr lang="zh-CN" sz="1800">
                    <a:latin typeface="Cambria Math" panose="02040503050406030204" charset="0"/>
                    <a:sym typeface="+mn-ea"/>
                  </a:rPr>
                  <a:t>Piola-Kirchhoff</a:t>
                </a:r>
                <a:r>
                  <a:rPr lang="en-US" altLang="zh-CN" sz="1800">
                    <a:latin typeface="Cambria Math" panose="02040503050406030204" charset="0"/>
                    <a:sym typeface="+mn-ea"/>
                  </a:rPr>
                  <a:t>  stress </a:t>
                </a:r>
                <a14:m>
                  <m:oMath xmlns:m="http://schemas.openxmlformats.org/officeDocument/2006/math">
                    <m:r>
                      <a:rPr lang="en-US" sz="1800" b="1" i="0" smtClean="0">
                        <a:latin typeface="Cambria Math" panose="02040503050406030204" charset="0"/>
                      </a:rPr>
                      <m:t>𝐒</m:t>
                    </m:r>
                  </m:oMath>
                </a14:m>
                <a:r>
                  <a:rPr lang="zh-CN" altLang="en-US" sz="1800" smtClean="0">
                    <a:latin typeface="Cambria Math" panose="02040503050406030204" charset="0"/>
                    <a:sym typeface="+mn-ea"/>
                  </a:rPr>
                  <a:t>，并最后计算应力</a:t>
                </a:r>
                <a:r>
                  <a:rPr lang="en-US" altLang="zh-CN" sz="1800" smtClean="0">
                    <a:latin typeface="Cambria Math" panose="02040503050406030204" charset="0"/>
                    <a:sym typeface="+mn-ea"/>
                  </a:rPr>
                  <a:t> </a:t>
                </a:r>
                <a14:m>
                  <m:oMath xmlns:m="http://schemas.openxmlformats.org/officeDocument/2006/math">
                    <m:r>
                      <a:rPr lang="en-US" sz="1800" b="1">
                        <a:latin typeface="Cambria Math" panose="02040503050406030204" charset="0"/>
                      </a:rPr>
                      <m:t>𝐟</m:t>
                    </m:r>
                  </m:oMath>
                </a14:m>
                <a:endParaRPr lang="en-US" altLang="en-US" sz="1800" b="1">
                  <a:latin typeface="Cambria Math" panose="02040503050406030204"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853440" y="1038225"/>
                <a:ext cx="9811385" cy="64516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TextBox 20"/>
              <p:cNvSpPr txBox="1"/>
              <p:nvPr>
                <p:custDataLst>
                  <p:tags r:id="rId4"/>
                </p:custDataLst>
              </p:nvPr>
            </p:nvSpPr>
            <p:spPr>
              <a:xfrm>
                <a:off x="7499350" y="1951990"/>
                <a:ext cx="3496310" cy="356235"/>
              </a:xfrm>
              <a:prstGeom prst="rect">
                <a:avLst/>
              </a:prstGeom>
              <a:noFill/>
            </p:spPr>
            <p:txBody>
              <a:bodyPr wrap="square" lIns="0" tIns="0" rIns="0" bIns="0" rtlCol="0">
                <a:spAutoFit/>
              </a:bodyPr>
              <a:p>
                <a14:m>
                  <m:oMathPara xmlns:m="http://schemas.openxmlformats.org/officeDocument/2006/math">
                    <m:oMathParaPr>
                      <m:jc m:val="centerGroup"/>
                    </m:oMathParaPr>
                    <m:oMath xmlns:m="http://schemas.openxmlformats.org/officeDocument/2006/math">
                      <m:r>
                        <a:rPr lang="en-US" sz="2400" b="1" i="0" smtClean="0">
                          <a:latin typeface="Cambria Math" panose="02040503050406030204" charset="0"/>
                        </a:rPr>
                        <m:t>𝐅</m:t>
                      </m:r>
                      <m:r>
                        <a:rPr lang="en-US" sz="2400" b="1" i="0" smtClean="0">
                          <a:latin typeface="Cambria Math" panose="02040503050406030204" charset="0"/>
                        </a:rPr>
                        <m:t>=</m:t>
                      </m:r>
                      <m:d>
                        <m:dPr>
                          <m:begChr m:val="["/>
                          <m:endChr m:val="]"/>
                          <m:ctrlPr>
                            <a:rPr lang="en-US" sz="2400" b="1" i="1">
                              <a:latin typeface="Cambria Math" panose="02040503050406030204" charset="0"/>
                            </a:rPr>
                          </m:ctrlPr>
                        </m:dPr>
                        <m:e>
                          <m:m>
                            <m:mPr>
                              <m:mcs>
                                <m:mc>
                                  <m:mcPr>
                                    <m:count m:val="3"/>
                                    <m:mcJc m:val="center"/>
                                  </m:mcPr>
                                </m:mc>
                              </m:mcs>
                              <m:ctrlPr>
                                <a:rPr lang="en-US" sz="2400" b="1" i="1">
                                  <a:latin typeface="Cambria Math" panose="02040503050406030204" charset="0"/>
                                </a:rPr>
                              </m:ctrlPr>
                            </m:mPr>
                            <m:mr>
                              <m:e>
                                <m:sSub>
                                  <m:sSubPr>
                                    <m:ctrlPr>
                                      <a:rPr lang="en-US" sz="2400" b="1" i="1">
                                        <a:latin typeface="Cambria Math" panose="02040503050406030204" charset="0"/>
                                      </a:rPr>
                                    </m:ctrlPr>
                                  </m:sSubPr>
                                  <m:e>
                                    <m:r>
                                      <a:rPr lang="en-US" sz="2400" b="1" i="0" smtClean="0">
                                        <a:latin typeface="Cambria Math" panose="02040503050406030204" charset="0"/>
                                      </a:rPr>
                                      <m:t>𝐱</m:t>
                                    </m:r>
                                  </m:e>
                                  <m:sub>
                                    <m:r>
                                      <a:rPr lang="en-US" sz="2400">
                                        <a:latin typeface="Cambria Math" panose="02040503050406030204" charset="0"/>
                                      </a:rPr>
                                      <m:t>10</m:t>
                                    </m:r>
                                  </m:sub>
                                </m:sSub>
                              </m:e>
                              <m:e>
                                <m:sSub>
                                  <m:sSubPr>
                                    <m:ctrlPr>
                                      <a:rPr lang="en-US" sz="2400" b="1" i="1">
                                        <a:latin typeface="Cambria Math" panose="02040503050406030204" charset="0"/>
                                      </a:rPr>
                                    </m:ctrlPr>
                                  </m:sSubPr>
                                  <m:e>
                                    <m:r>
                                      <a:rPr lang="en-US" sz="2400" b="1" i="0" smtClean="0">
                                        <a:latin typeface="Cambria Math" panose="02040503050406030204" charset="0"/>
                                      </a:rPr>
                                      <m:t>𝐱</m:t>
                                    </m:r>
                                  </m:e>
                                  <m:sub>
                                    <m:r>
                                      <a:rPr lang="en-US" sz="2400">
                                        <a:latin typeface="Cambria Math" panose="02040503050406030204" charset="0"/>
                                      </a:rPr>
                                      <m:t>20</m:t>
                                    </m:r>
                                  </m:sub>
                                </m:sSub>
                              </m:e>
                              <m:e>
                                <m:sSub>
                                  <m:sSubPr>
                                    <m:ctrlPr>
                                      <a:rPr lang="en-US" sz="2400" b="1" i="1">
                                        <a:latin typeface="Cambria Math" panose="02040503050406030204" charset="0"/>
                                      </a:rPr>
                                    </m:ctrlPr>
                                  </m:sSubPr>
                                  <m:e>
                                    <m:r>
                                      <a:rPr lang="en-US" sz="2400" b="1" i="0" smtClean="0">
                                        <a:latin typeface="Cambria Math" panose="02040503050406030204" charset="0"/>
                                      </a:rPr>
                                      <m:t>𝐱</m:t>
                                    </m:r>
                                  </m:e>
                                  <m:sub>
                                    <m:r>
                                      <a:rPr lang="en-US" sz="2400">
                                        <a:latin typeface="Cambria Math" panose="02040503050406030204" charset="0"/>
                                      </a:rPr>
                                      <m:t>30</m:t>
                                    </m:r>
                                  </m:sub>
                                </m:sSub>
                              </m:e>
                            </m:mr>
                          </m:m>
                        </m:e>
                      </m:d>
                      <m:sSubSup>
                        <m:sSubSupPr>
                          <m:ctrlPr>
                            <a:rPr lang="en-US" sz="2400" b="1" i="1" smtClean="0">
                              <a:latin typeface="Cambria Math" panose="02040503050406030204" charset="0"/>
                            </a:rPr>
                          </m:ctrlPr>
                        </m:sSubSupPr>
                        <m:e>
                          <m:r>
                            <a:rPr lang="en-US" sz="2400" b="1" i="1" smtClean="0">
                              <a:latin typeface="Cambria Math" panose="02040503050406030204" charset="0"/>
                            </a:rPr>
                            <m:t>𝐃</m:t>
                          </m:r>
                        </m:e>
                        <m:sub>
                          <m:r>
                            <m:rPr>
                              <m:sty m:val="p"/>
                            </m:rPr>
                            <a:rPr lang="en-US" sz="2400" b="0" i="0" smtClean="0">
                              <a:latin typeface="Cambria Math" panose="02040503050406030204" charset="0"/>
                            </a:rPr>
                            <m:t>m</m:t>
                          </m:r>
                        </m:sub>
                        <m:sup>
                          <m:r>
                            <a:rPr lang="en-US" sz="2400" b="1" i="1" smtClean="0">
                              <a:latin typeface="Cambria Math" panose="02040503050406030204" charset="0"/>
                            </a:rPr>
                            <m:t>−</m:t>
                          </m:r>
                          <m:r>
                            <a:rPr lang="en-US" sz="2400" b="0" i="1" smtClean="0">
                              <a:latin typeface="Cambria Math" panose="02040503050406030204" charset="0"/>
                            </a:rPr>
                            <m:t>1</m:t>
                          </m:r>
                        </m:sup>
                      </m:sSubSup>
                    </m:oMath>
                  </m:oMathPara>
                </a14:m>
                <a:endParaRPr lang="en-US" sz="2400" dirty="0"/>
              </a:p>
            </p:txBody>
          </p:sp>
        </mc:Choice>
        <mc:Fallback>
          <p:sp>
            <p:nvSpPr>
              <p:cNvPr id="4" name="TextBox 20"/>
              <p:cNvSpPr txBox="1">
                <a:spLocks noRot="1" noChangeAspect="1" noMove="1" noResize="1" noEditPoints="1" noAdjustHandles="1" noChangeArrowheads="1" noChangeShapeType="1" noTextEdit="1"/>
              </p:cNvSpPr>
              <p:nvPr>
                <p:custDataLst>
                  <p:tags r:id="rId5"/>
                </p:custDataLst>
              </p:nvPr>
            </p:nvSpPr>
            <p:spPr>
              <a:xfrm>
                <a:off x="7499350" y="1951990"/>
                <a:ext cx="3496310" cy="356235"/>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Rectangle 8"/>
              <p:cNvSpPr/>
              <p:nvPr>
                <p:custDataLst>
                  <p:tags r:id="rId7"/>
                </p:custDataLst>
              </p:nvPr>
            </p:nvSpPr>
            <p:spPr>
              <a:xfrm>
                <a:off x="7528708" y="3107862"/>
                <a:ext cx="3089275" cy="460375"/>
              </a:xfrm>
              <a:prstGeom prst="rect">
                <a:avLst/>
              </a:prstGeom>
            </p:spPr>
            <p:txBody>
              <a:bodyPr wrap="none">
                <a:spAutoFit/>
              </a:bodyPr>
              <a:p>
                <a:pPr algn="l"/>
                <a14:m>
                  <m:oMath xmlns:m="http://schemas.openxmlformats.org/officeDocument/2006/math">
                    <m:r>
                      <a:rPr lang="en-US" sz="2400" b="1" i="0" smtClean="0">
                        <a:latin typeface="Cambria Math" panose="02040503050406030204" charset="0"/>
                      </a:rPr>
                      <m:t>𝐒</m:t>
                    </m:r>
                    <m:r>
                      <a:rPr lang="en-US" sz="2400" b="1" i="0" smtClean="0">
                        <a:latin typeface="Cambria Math" panose="02040503050406030204" charset="0"/>
                      </a:rPr>
                      <m:t>=</m:t>
                    </m:r>
                  </m:oMath>
                </a14:m>
                <a:r>
                  <a:rPr lang="en-US" sz="2400" b="1" dirty="0"/>
                  <a:t> </a:t>
                </a:r>
                <a14:m>
                  <m:oMath xmlns:m="http://schemas.openxmlformats.org/officeDocument/2006/math">
                    <m:r>
                      <a:rPr lang="en-US" altLang="zh-CN" sz="2400" i="1">
                        <a:latin typeface="Cambria Math" panose="02040503050406030204" charset="0"/>
                      </a:rPr>
                      <m:t>2</m:t>
                    </m:r>
                    <m:r>
                      <a:rPr lang="en-US" altLang="zh-CN" sz="2400" i="1">
                        <a:latin typeface="Cambria Math" panose="02040503050406030204" charset="0"/>
                        <a:ea typeface="Cambria Math" panose="02040503050406030204" charset="0"/>
                      </a:rPr>
                      <m:t>𝜇</m:t>
                    </m:r>
                    <m:r>
                      <a:rPr lang="en-US" altLang="zh-CN" sz="2400" b="1">
                        <a:latin typeface="Cambria Math" panose="02040503050406030204" charset="0"/>
                      </a:rPr>
                      <m:t>𝐆</m:t>
                    </m:r>
                    <m:r>
                      <a:rPr lang="en-US" altLang="zh-CN" sz="2400" b="1" i="0" smtClean="0">
                        <a:latin typeface="Cambria Math" panose="02040503050406030204" charset="0"/>
                      </a:rPr>
                      <m:t>+</m:t>
                    </m:r>
                    <m:r>
                      <a:rPr lang="en-US" altLang="zh-CN" sz="2400" i="1">
                        <a:latin typeface="Cambria Math" panose="02040503050406030204" charset="0"/>
                        <a:ea typeface="Cambria Math" panose="02040503050406030204" charset="0"/>
                      </a:rPr>
                      <m:t>𝜆</m:t>
                    </m:r>
                    <m:r>
                      <a:rPr lang="en-US" altLang="zh-CN" sz="2400" b="0" i="1" smtClean="0">
                        <a:latin typeface="Cambria Math" panose="02040503050406030204" charset="0"/>
                        <a:ea typeface="Cambria Math" panose="02040503050406030204" charset="0"/>
                      </a:rPr>
                      <m:t> </m:t>
                    </m:r>
                    <m:r>
                      <m:rPr>
                        <m:sty m:val="p"/>
                      </m:rPr>
                      <a:rPr lang="en-US" altLang="zh-CN" sz="2400" b="0" i="0" smtClean="0">
                        <a:latin typeface="Cambria Math" panose="02040503050406030204" charset="0"/>
                        <a:ea typeface="Cambria Math" panose="02040503050406030204" charset="0"/>
                      </a:rPr>
                      <m:t>trace</m:t>
                    </m:r>
                    <m:d>
                      <m:dPr>
                        <m:ctrlPr>
                          <a:rPr lang="en-US" altLang="zh-CN" sz="2400" b="0" i="1" smtClean="0">
                            <a:latin typeface="Cambria Math" panose="02040503050406030204" charset="0"/>
                            <a:ea typeface="Cambria Math" panose="02040503050406030204" charset="0"/>
                          </a:rPr>
                        </m:ctrlPr>
                      </m:dPr>
                      <m:e>
                        <m:r>
                          <a:rPr lang="en-US" altLang="zh-CN" sz="2400" b="1">
                            <a:latin typeface="Cambria Math" panose="02040503050406030204" charset="0"/>
                          </a:rPr>
                          <m:t>𝐆</m:t>
                        </m:r>
                      </m:e>
                    </m:d>
                    <m:r>
                      <a:rPr lang="en-US" altLang="zh-CN" sz="2400" b="1" i="0" smtClean="0">
                        <a:latin typeface="Cambria Math" panose="02040503050406030204" charset="0"/>
                        <a:ea typeface="Cambria Math" panose="02040503050406030204" charset="0"/>
                      </a:rPr>
                      <m:t>𝐈</m:t>
                    </m:r>
                  </m:oMath>
                </a14:m>
                <a:endParaRPr lang="en-US" sz="2400" dirty="0"/>
              </a:p>
            </p:txBody>
          </p:sp>
        </mc:Choice>
        <mc:Fallback>
          <p:sp>
            <p:nvSpPr>
              <p:cNvPr id="11" name="Rectangle 8"/>
              <p:cNvSpPr>
                <a:spLocks noRot="1" noChangeAspect="1" noMove="1" noResize="1" noEditPoints="1" noAdjustHandles="1" noChangeArrowheads="1" noChangeShapeType="1" noTextEdit="1"/>
              </p:cNvSpPr>
              <p:nvPr>
                <p:custDataLst>
                  <p:tags r:id="rId8"/>
                </p:custDataLst>
              </p:nvPr>
            </p:nvSpPr>
            <p:spPr>
              <a:xfrm>
                <a:off x="7528708" y="3107862"/>
                <a:ext cx="3089275" cy="460375"/>
              </a:xfrm>
              <a:prstGeom prst="rect">
                <a:avLst/>
              </a:prstGeom>
              <a:blipFill rotWithShape="1">
                <a:blip r:embed="rId9"/>
                <a:stretch>
                  <a:fillRect l="-5" t="-37" r="5" b="3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Rectangle 1"/>
              <p:cNvSpPr/>
              <p:nvPr>
                <p:custDataLst>
                  <p:tags r:id="rId10"/>
                </p:custDataLst>
              </p:nvPr>
            </p:nvSpPr>
            <p:spPr>
              <a:xfrm>
                <a:off x="7472361" y="2325037"/>
                <a:ext cx="2302169" cy="783804"/>
              </a:xfrm>
              <a:prstGeom prst="rect">
                <a:avLst/>
              </a:prstGeom>
            </p:spPr>
            <p:txBody>
              <a:bodyPr wrap="none">
                <a:spAutoFit/>
              </a:bodyPr>
              <a:p>
                <a14:m>
                  <m:oMathPara xmlns:m="http://schemas.openxmlformats.org/officeDocument/2006/math">
                    <m:oMathParaPr>
                      <m:jc m:val="centerGroup"/>
                    </m:oMathParaPr>
                    <m:oMath xmlns:m="http://schemas.openxmlformats.org/officeDocument/2006/math">
                      <m:r>
                        <a:rPr lang="en-US" altLang="zh-CN" sz="2400" b="1">
                          <a:latin typeface="Cambria Math" panose="02040503050406030204" charset="0"/>
                        </a:rPr>
                        <m:t>𝐆</m:t>
                      </m:r>
                      <m:r>
                        <a:rPr lang="en-US" altLang="zh-CN" sz="2400" b="1">
                          <a:latin typeface="Cambria Math" panose="02040503050406030204" charset="0"/>
                        </a:rPr>
                        <m:t>=</m:t>
                      </m:r>
                      <m:box>
                        <m:boxPr>
                          <m:ctrlPr>
                            <a:rPr lang="en-US" altLang="zh-CN" sz="2400" b="1" i="1">
                              <a:latin typeface="Cambria Math" panose="02040503050406030204" charset="0"/>
                            </a:rPr>
                          </m:ctrlPr>
                        </m:boxPr>
                        <m:e>
                          <m:f>
                            <m:fPr>
                              <m:ctrlPr>
                                <a:rPr lang="en-US" altLang="zh-CN" sz="2400" i="1">
                                  <a:latin typeface="Cambria Math" panose="02040503050406030204" charset="0"/>
                                </a:rPr>
                              </m:ctrlPr>
                            </m:fPr>
                            <m:num>
                              <m:r>
                                <a:rPr lang="en-US" altLang="zh-CN" sz="2400" i="1">
                                  <a:latin typeface="Cambria Math" panose="02040503050406030204" charset="0"/>
                                </a:rPr>
                                <m:t>1</m:t>
                              </m:r>
                            </m:num>
                            <m:den>
                              <m:r>
                                <a:rPr lang="en-US" altLang="zh-CN" sz="2400" i="1">
                                  <a:latin typeface="Cambria Math" panose="02040503050406030204" charset="0"/>
                                </a:rPr>
                                <m:t>2</m:t>
                              </m:r>
                            </m:den>
                          </m:f>
                        </m:e>
                      </m:box>
                      <m:d>
                        <m:dPr>
                          <m:ctrlPr>
                            <a:rPr lang="en-US" altLang="zh-CN" sz="2400" b="1" i="1">
                              <a:latin typeface="Cambria Math" panose="02040503050406030204" charset="0"/>
                            </a:rPr>
                          </m:ctrlPr>
                        </m:dPr>
                        <m:e>
                          <m:sSup>
                            <m:sSupPr>
                              <m:ctrlPr>
                                <a:rPr lang="en-US" altLang="zh-CN" sz="2400" b="1" i="1">
                                  <a:latin typeface="Cambria Math" panose="02040503050406030204" charset="0"/>
                                </a:rPr>
                              </m:ctrlPr>
                            </m:sSupPr>
                            <m:e>
                              <m:r>
                                <a:rPr lang="en-US" altLang="zh-CN" sz="2400" b="1">
                                  <a:latin typeface="Cambria Math" panose="02040503050406030204" charset="0"/>
                                </a:rPr>
                                <m:t>𝐅</m:t>
                              </m:r>
                            </m:e>
                            <m:sup>
                              <m:r>
                                <m:rPr>
                                  <m:sty m:val="p"/>
                                </m:rPr>
                                <a:rPr lang="en-US" altLang="zh-CN" sz="2400">
                                  <a:latin typeface="Cambria Math" panose="02040503050406030204" charset="0"/>
                                </a:rPr>
                                <m:t>T</m:t>
                              </m:r>
                            </m:sup>
                          </m:sSup>
                          <m:r>
                            <a:rPr lang="en-US" altLang="zh-CN" sz="2400" b="1">
                              <a:latin typeface="Cambria Math" panose="02040503050406030204" charset="0"/>
                            </a:rPr>
                            <m:t>𝐅</m:t>
                          </m:r>
                          <m:r>
                            <a:rPr lang="en-US" altLang="zh-CN" sz="2400" b="1" i="1">
                              <a:latin typeface="Cambria Math" panose="02040503050406030204" charset="0"/>
                            </a:rPr>
                            <m:t>−</m:t>
                          </m:r>
                          <m:r>
                            <a:rPr lang="en-US" altLang="zh-CN" sz="2400" b="1">
                              <a:latin typeface="Cambria Math" panose="02040503050406030204" charset="0"/>
                            </a:rPr>
                            <m:t>𝐈</m:t>
                          </m:r>
                        </m:e>
                      </m:d>
                    </m:oMath>
                  </m:oMathPara>
                </a14:m>
                <a:endParaRPr lang="en-US" sz="2400" dirty="0"/>
              </a:p>
            </p:txBody>
          </p:sp>
        </mc:Choice>
        <mc:Fallback>
          <p:sp>
            <p:nvSpPr>
              <p:cNvPr id="5" name="Rectangle 1"/>
              <p:cNvSpPr>
                <a:spLocks noRot="1" noChangeAspect="1" noMove="1" noResize="1" noEditPoints="1" noAdjustHandles="1" noChangeArrowheads="1" noChangeShapeType="1" noTextEdit="1"/>
              </p:cNvSpPr>
              <p:nvPr>
                <p:custDataLst>
                  <p:tags r:id="rId11"/>
                </p:custDataLst>
              </p:nvPr>
            </p:nvSpPr>
            <p:spPr>
              <a:xfrm>
                <a:off x="7472361" y="2325037"/>
                <a:ext cx="2302169" cy="783804"/>
              </a:xfrm>
              <a:prstGeom prst="rect">
                <a:avLst/>
              </a:prstGeom>
              <a:blipFill rotWithShape="1">
                <a:blip r:embed="rId12"/>
                <a:stretch>
                  <a:fillRect l="-14" t="-39" r="26" b="6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Rectangle 8"/>
              <p:cNvSpPr/>
              <p:nvPr>
                <p:custDataLst>
                  <p:tags r:id="rId13"/>
                </p:custDataLst>
              </p:nvPr>
            </p:nvSpPr>
            <p:spPr>
              <a:xfrm>
                <a:off x="7528560" y="3708400"/>
                <a:ext cx="1130300" cy="460375"/>
              </a:xfrm>
              <a:prstGeom prst="rect">
                <a:avLst/>
              </a:prstGeom>
            </p:spPr>
            <p:txBody>
              <a:bodyPr wrap="square">
                <a:spAutoFit/>
              </a:bodyPr>
              <a:p>
                <a:pPr algn="l"/>
                <a14:m>
                  <m:oMathPara xmlns:m="http://schemas.openxmlformats.org/officeDocument/2006/math">
                    <m:oMathParaPr>
                      <m:jc m:val="centerGroup"/>
                    </m:oMathParaPr>
                    <m:oMath xmlns:m="http://schemas.openxmlformats.org/officeDocument/2006/math">
                      <m:r>
                        <a:rPr lang="en-US" sz="2400" b="1" smtClean="0">
                          <a:latin typeface="Cambria Math" panose="02040503050406030204" charset="0"/>
                          <a:ea typeface="Cambria Math" panose="02040503050406030204" charset="0"/>
                        </a:rPr>
                        <m:t>𝐏</m:t>
                      </m:r>
                      <m:r>
                        <a:rPr lang="en-US" sz="2400" b="1" i="0" smtClean="0">
                          <a:latin typeface="Cambria Math" panose="02040503050406030204" charset="0"/>
                        </a:rPr>
                        <m:t>=</m:t>
                      </m:r>
                      <m:r>
                        <a:rPr lang="en-US" sz="2400" b="1" i="0" smtClean="0">
                          <a:latin typeface="Cambria Math" panose="02040503050406030204" charset="0"/>
                        </a:rPr>
                        <m:t>𝐅𝐒</m:t>
                      </m:r>
                    </m:oMath>
                  </m:oMathPara>
                </a14:m>
                <a:endParaRPr lang="en-US" sz="2400" dirty="0"/>
              </a:p>
            </p:txBody>
          </p:sp>
        </mc:Choice>
        <mc:Fallback>
          <p:sp>
            <p:nvSpPr>
              <p:cNvPr id="8" name="Rectangle 8"/>
              <p:cNvSpPr>
                <a:spLocks noRot="1" noChangeAspect="1" noMove="1" noResize="1" noEditPoints="1" noAdjustHandles="1" noChangeArrowheads="1" noChangeShapeType="1" noTextEdit="1"/>
              </p:cNvSpPr>
              <p:nvPr>
                <p:custDataLst>
                  <p:tags r:id="rId14"/>
                </p:custDataLst>
              </p:nvPr>
            </p:nvSpPr>
            <p:spPr>
              <a:xfrm>
                <a:off x="7528560" y="3708400"/>
                <a:ext cx="1130300" cy="460375"/>
              </a:xfrm>
              <a:prstGeom prst="rect">
                <a:avLst/>
              </a:prstGeom>
              <a:blipFill rotWithShape="1">
                <a:blip r:embed="rId15"/>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5"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3489960" cy="478155"/>
          </a:xfrm>
        </p:spPr>
        <p:txBody>
          <a:bodyPr wrap="square"/>
          <a:lstStyle/>
          <a:p>
            <a:r>
              <a:rPr dirty="0">
                <a:sym typeface="+mn-ea"/>
              </a:rPr>
              <a:t>拉普拉斯平滑</a:t>
            </a:r>
            <a:endParaRPr dirty="0">
              <a:sym typeface="+mn-ea"/>
            </a:endParaRPr>
          </a:p>
        </p:txBody>
      </p:sp>
      <p:sp>
        <p:nvSpPr>
          <p:cNvPr id="2" name="文本框 1"/>
          <p:cNvSpPr txBox="1"/>
          <p:nvPr/>
        </p:nvSpPr>
        <p:spPr>
          <a:xfrm>
            <a:off x="949325" y="1064895"/>
            <a:ext cx="6096000" cy="368300"/>
          </a:xfrm>
          <a:prstGeom prst="rect">
            <a:avLst/>
          </a:prstGeom>
          <a:noFill/>
        </p:spPr>
        <p:txBody>
          <a:bodyPr wrap="square" rtlCol="0" anchor="t">
            <a:spAutoFit/>
          </a:bodyPr>
          <a:p>
            <a:pPr marL="0" indent="0">
              <a:lnSpc>
                <a:spcPct val="100000"/>
              </a:lnSpc>
              <a:buFont typeface="Arial" panose="020B0604020202020204" pitchFamily="34" charset="0"/>
              <a:buNone/>
            </a:pPr>
            <a:r>
              <a:rPr sz="1800">
                <a:sym typeface="+mn-ea"/>
              </a:rPr>
              <a:t>对顶点速度进行拉普拉斯平滑</a:t>
            </a:r>
            <a:r>
              <a:rPr lang="zh-CN" sz="1800">
                <a:sym typeface="+mn-ea"/>
              </a:rPr>
              <a:t>，消除高频振荡</a:t>
            </a:r>
            <a:endParaRPr lang="zh-CN" altLang="en-US" sz="1800">
              <a:sym typeface="+mn-ea"/>
            </a:endParaRPr>
          </a:p>
        </p:txBody>
      </p:sp>
      <p:pic>
        <p:nvPicPr>
          <p:cNvPr id="6" name="图片 5"/>
          <p:cNvPicPr>
            <a:picLocks noChangeAspect="1"/>
          </p:cNvPicPr>
          <p:nvPr>
            <p:custDataLst>
              <p:tags r:id="rId1"/>
            </p:custDataLst>
          </p:nvPr>
        </p:nvPicPr>
        <p:blipFill>
          <a:blip r:embed="rId2"/>
          <a:stretch>
            <a:fillRect/>
          </a:stretch>
        </p:blipFill>
        <p:spPr>
          <a:xfrm>
            <a:off x="555625" y="1870075"/>
            <a:ext cx="7531735" cy="3272155"/>
          </a:xfrm>
          <a:prstGeom prst="rect">
            <a:avLst/>
          </a:prstGeom>
        </p:spPr>
      </p:pic>
      <p:pic>
        <p:nvPicPr>
          <p:cNvPr id="100" name="图片 99"/>
          <p:cNvPicPr/>
          <p:nvPr/>
        </p:nvPicPr>
        <p:blipFill>
          <a:blip r:embed="rId3"/>
          <a:srcRect l="1817"/>
          <a:stretch>
            <a:fillRect/>
          </a:stretch>
        </p:blipFill>
        <p:spPr>
          <a:xfrm>
            <a:off x="8368030" y="1064895"/>
            <a:ext cx="3396615" cy="276225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3489960" cy="478155"/>
          </a:xfrm>
        </p:spPr>
        <p:txBody>
          <a:bodyPr wrap="square"/>
          <a:lstStyle/>
          <a:p>
            <a:r>
              <a:rPr>
                <a:sym typeface="+mn-ea"/>
              </a:rPr>
              <a:t>额外任务</a:t>
            </a:r>
            <a:endParaRPr>
              <a:sym typeface="+mn-ea"/>
            </a:endParaRPr>
          </a:p>
        </p:txBody>
      </p:sp>
      <p:sp>
        <p:nvSpPr>
          <p:cNvPr id="22" name="Title 1"/>
          <p:cNvSpPr txBox="1"/>
          <p:nvPr>
            <p:custDataLst>
              <p:tags r:id="rId1"/>
            </p:custDataLst>
          </p:nvPr>
        </p:nvSpPr>
        <p:spPr>
          <a:xfrm>
            <a:off x="974725" y="1062990"/>
            <a:ext cx="10518140" cy="5359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indent="0" algn="l">
              <a:lnSpc>
                <a:spcPct val="100000"/>
              </a:lnSpc>
              <a:buClrTx/>
              <a:buSzTx/>
              <a:buFont typeface="Arial" panose="020B0604020202020204" pitchFamily="34" charset="0"/>
            </a:pPr>
            <a:r>
              <a:rPr lang="zh-CN" altLang="en-US" sz="1800" dirty="0">
                <a:sym typeface="+mn-ea"/>
              </a:rPr>
              <a:t>另一种计算应力的方法是将应变能量密度视为矩阵不变量或主拉伸的函数。这使得我们能够更方便地采用任意的超弹性模型。</a:t>
            </a:r>
            <a:endParaRPr lang="zh-CN" altLang="en-US" sz="1800" dirty="0">
              <a:sym typeface="+mn-ea"/>
            </a:endParaRPr>
          </a:p>
        </p:txBody>
      </p:sp>
      <mc:AlternateContent xmlns:mc="http://schemas.openxmlformats.org/markup-compatibility/2006">
        <mc:Choice xmlns:a14="http://schemas.microsoft.com/office/drawing/2010/main" Requires="a14">
          <p:sp>
            <p:nvSpPr>
              <p:cNvPr id="3" name="Rectangle 8"/>
              <p:cNvSpPr/>
              <p:nvPr>
                <p:custDataLst>
                  <p:tags r:id="rId2"/>
                </p:custDataLst>
              </p:nvPr>
            </p:nvSpPr>
            <p:spPr>
              <a:xfrm>
                <a:off x="974725" y="2849880"/>
                <a:ext cx="8752840" cy="385445"/>
              </a:xfrm>
              <a:prstGeom prst="rect">
                <a:avLst/>
              </a:prstGeom>
            </p:spPr>
            <p:txBody>
              <a:bodyPr wrap="square">
                <a:spAutoFit/>
              </a:bodyPr>
              <a:p>
                <a:pPr algn="l"/>
                <a:r>
                  <a:rPr lang="zh-CN" altLang="en-US" sz="1800" dirty="0"/>
                  <a:t>可以将</a:t>
                </a:r>
                <a14:m>
                  <m:oMath xmlns:m="http://schemas.openxmlformats.org/officeDocument/2006/math">
                    <m:r>
                      <a:rPr lang="en-US" sz="1800" b="1" smtClean="0">
                        <a:latin typeface="Cambria Math" panose="02040503050406030204" charset="0"/>
                        <a:ea typeface="Cambria Math" panose="02040503050406030204" charset="0"/>
                      </a:rPr>
                      <m:t> </m:t>
                    </m:r>
                    <m:r>
                      <a:rPr lang="en-US" sz="1800" b="1" smtClean="0">
                        <a:latin typeface="Cambria Math" panose="02040503050406030204" charset="0"/>
                        <a:ea typeface="Cambria Math" panose="02040503050406030204" charset="0"/>
                      </a:rPr>
                      <m:t>𝐏</m:t>
                    </m:r>
                  </m:oMath>
                </a14:m>
                <a:r>
                  <a:rPr lang="en-US" altLang="zh-CN" sz="1800" dirty="0"/>
                  <a:t> </a:t>
                </a:r>
                <a:r>
                  <a:rPr lang="zh-CN" altLang="en-US" sz="1800" dirty="0"/>
                  <a:t>视为</a:t>
                </a:r>
                <a14:m>
                  <m:oMath xmlns:m="http://schemas.openxmlformats.org/officeDocument/2006/math">
                    <m:r>
                      <a:rPr lang="en-US" sz="1800" b="1" i="0" smtClean="0">
                        <a:latin typeface="Cambria Math" panose="02040503050406030204" charset="0"/>
                      </a:rPr>
                      <m:t> </m:t>
                    </m:r>
                    <m:r>
                      <a:rPr lang="en-US" sz="1800" b="1" i="0" smtClean="0">
                        <a:latin typeface="Cambria Math" panose="02040503050406030204" charset="0"/>
                      </a:rPr>
                      <m:t>𝐅</m:t>
                    </m:r>
                    <m:r>
                      <a:rPr lang="en-US" sz="1800" b="1" i="0" smtClean="0">
                        <a:latin typeface="Cambria Math" panose="02040503050406030204" charset="0"/>
                      </a:rPr>
                      <m:t> </m:t>
                    </m:r>
                  </m:oMath>
                </a14:m>
                <a:r>
                  <a:rPr lang="zh-CN" altLang="en-US" sz="1800" dirty="0"/>
                  <a:t>的函数，记为</a:t>
                </a:r>
                <a:r>
                  <a:rPr lang="en-US" altLang="zh-CN" sz="1800" dirty="0"/>
                  <a:t> </a:t>
                </a:r>
                <a14:m>
                  <m:oMath xmlns:m="http://schemas.openxmlformats.org/officeDocument/2006/math">
                    <m:r>
                      <a:rPr lang="en-US" sz="1800" b="1" smtClean="0">
                        <a:latin typeface="Cambria Math" panose="02040503050406030204" charset="0"/>
                        <a:ea typeface="Cambria Math" panose="02040503050406030204" charset="0"/>
                      </a:rPr>
                      <m:t>𝐏</m:t>
                    </m:r>
                    <m:d>
                      <m:dPr>
                        <m:ctrlPr>
                          <a:rPr lang="en-US" sz="1800" b="1" i="1">
                            <a:latin typeface="Cambria Math" panose="02040503050406030204" charset="0"/>
                            <a:ea typeface="Cambria Math" panose="02040503050406030204" charset="0"/>
                          </a:rPr>
                        </m:ctrlPr>
                      </m:dPr>
                      <m:e>
                        <m:r>
                          <a:rPr lang="en-US" sz="1800" b="1" i="0" smtClean="0">
                            <a:latin typeface="Cambria Math" panose="02040503050406030204" charset="0"/>
                            <a:ea typeface="Cambria Math" panose="02040503050406030204" charset="0"/>
                          </a:rPr>
                          <m:t>𝐅</m:t>
                        </m:r>
                      </m:e>
                    </m:d>
                    <m:r>
                      <a:rPr lang="en-US" sz="1800" b="1" i="0" smtClean="0">
                        <a:latin typeface="Cambria Math" panose="02040503050406030204" charset="0"/>
                        <a:ea typeface="Cambria Math" panose="02040503050406030204" charset="0"/>
                      </a:rPr>
                      <m:t>=</m:t>
                    </m:r>
                    <m:r>
                      <a:rPr lang="en-US" sz="1800" b="1">
                        <a:latin typeface="Cambria Math" panose="02040503050406030204" charset="0"/>
                        <a:ea typeface="Cambria Math" panose="02040503050406030204" charset="0"/>
                      </a:rPr>
                      <m:t>𝐏</m:t>
                    </m:r>
                    <m:r>
                      <a:rPr lang="en-US" sz="1800" b="1">
                        <a:latin typeface="Cambria Math" panose="02040503050406030204" charset="0"/>
                        <a:ea typeface="Cambria Math" panose="02040503050406030204" charset="0"/>
                      </a:rPr>
                      <m:t>(</m:t>
                    </m:r>
                    <m:r>
                      <a:rPr lang="en-US" sz="1800" b="1">
                        <a:latin typeface="Cambria Math" panose="02040503050406030204" charset="0"/>
                        <a:ea typeface="Cambria Math" panose="02040503050406030204" charset="0"/>
                      </a:rPr>
                      <m:t>𝐔𝐃</m:t>
                    </m:r>
                    <m:sSup>
                      <m:sSupPr>
                        <m:ctrlPr>
                          <a:rPr lang="en-US" altLang="zh-CN" sz="1800" b="1" i="1">
                            <a:latin typeface="Cambria Math" panose="02040503050406030204" charset="0"/>
                          </a:rPr>
                        </m:ctrlPr>
                      </m:sSupPr>
                      <m:e>
                        <m:r>
                          <a:rPr lang="en-US" altLang="zh-CN" sz="1800" b="1">
                            <a:latin typeface="Cambria Math" panose="02040503050406030204" charset="0"/>
                          </a:rPr>
                          <m:t>𝐕</m:t>
                        </m:r>
                      </m:e>
                      <m:sup>
                        <m:r>
                          <m:rPr>
                            <m:sty m:val="p"/>
                          </m:rPr>
                          <a:rPr lang="en-US" altLang="zh-CN" sz="1800">
                            <a:latin typeface="Cambria Math" panose="02040503050406030204" charset="0"/>
                          </a:rPr>
                          <m:t>T</m:t>
                        </m:r>
                      </m:sup>
                    </m:sSup>
                    <m:r>
                      <a:rPr lang="en-US" sz="1800" b="1">
                        <a:latin typeface="Cambria Math" panose="02040503050406030204" charset="0"/>
                        <a:ea typeface="Cambria Math" panose="02040503050406030204" charset="0"/>
                      </a:rPr>
                      <m:t>)</m:t>
                    </m:r>
                    <m:r>
                      <a:rPr lang="en-US" sz="1800" b="1" i="0" smtClean="0">
                        <a:latin typeface="Cambria Math" panose="02040503050406030204" charset="0"/>
                        <a:ea typeface="Cambria Math" panose="02040503050406030204" charset="0"/>
                      </a:rPr>
                      <m:t>=</m:t>
                    </m:r>
                    <m:r>
                      <a:rPr lang="en-US" sz="1800" b="1" i="0" smtClean="0">
                        <a:latin typeface="Cambria Math" panose="02040503050406030204" charset="0"/>
                        <a:ea typeface="Cambria Math" panose="02040503050406030204" charset="0"/>
                      </a:rPr>
                      <m:t>𝐔𝐏</m:t>
                    </m:r>
                    <m:r>
                      <a:rPr lang="en-US" sz="1800" b="1">
                        <a:latin typeface="Cambria Math" panose="02040503050406030204" charset="0"/>
                        <a:ea typeface="Cambria Math" panose="02040503050406030204" charset="0"/>
                      </a:rPr>
                      <m:t>(</m:t>
                    </m:r>
                    <m:sSub>
                      <m:sSubPr>
                        <m:ctrlPr>
                          <a:rPr lang="en-US" sz="1800" i="1" smtClean="0">
                            <a:latin typeface="Cambria Math" panose="02040503050406030204" charset="0"/>
                            <a:ea typeface="Cambria Math" panose="02040503050406030204" charset="0"/>
                          </a:rPr>
                        </m:ctrlPr>
                      </m:sSubPr>
                      <m:e>
                        <m:r>
                          <a:rPr lang="en-US" sz="1800" b="0" i="1" smtClean="0">
                            <a:latin typeface="Cambria Math" panose="02040503050406030204" charset="0"/>
                            <a:ea typeface="Cambria Math" panose="02040503050406030204" charset="0"/>
                          </a:rPr>
                          <m:t>𝜆</m:t>
                        </m:r>
                      </m:e>
                      <m:sub>
                        <m:r>
                          <a:rPr lang="en-US" sz="1800" b="0" i="0" smtClean="0">
                            <a:latin typeface="Cambria Math" panose="02040503050406030204" charset="0"/>
                            <a:ea typeface="Cambria Math" panose="02040503050406030204" charset="0"/>
                          </a:rPr>
                          <m:t>0</m:t>
                        </m:r>
                      </m:sub>
                    </m:sSub>
                    <m:r>
                      <a:rPr lang="en-US" sz="1800" b="1" i="0" smtClean="0">
                        <a:latin typeface="Cambria Math" panose="02040503050406030204" charset="0"/>
                        <a:ea typeface="Cambria Math" panose="02040503050406030204" charset="0"/>
                      </a:rPr>
                      <m:t>,</m:t>
                    </m:r>
                    <m:sSub>
                      <m:sSubPr>
                        <m:ctrlPr>
                          <a:rPr lang="en-US" sz="1800" i="1">
                            <a:latin typeface="Cambria Math" panose="02040503050406030204" charset="0"/>
                            <a:ea typeface="Cambria Math" panose="02040503050406030204" charset="0"/>
                          </a:rPr>
                        </m:ctrlPr>
                      </m:sSubPr>
                      <m:e>
                        <m:r>
                          <a:rPr lang="en-US" sz="1800" i="1">
                            <a:latin typeface="Cambria Math" panose="02040503050406030204" charset="0"/>
                            <a:ea typeface="Cambria Math" panose="02040503050406030204" charset="0"/>
                          </a:rPr>
                          <m:t>𝜆</m:t>
                        </m:r>
                      </m:e>
                      <m:sub>
                        <m:r>
                          <a:rPr lang="en-US" sz="1800" b="0" i="0" smtClean="0">
                            <a:latin typeface="Cambria Math" panose="02040503050406030204" charset="0"/>
                            <a:ea typeface="Cambria Math" panose="02040503050406030204" charset="0"/>
                          </a:rPr>
                          <m:t>1</m:t>
                        </m:r>
                      </m:sub>
                    </m:sSub>
                    <m:r>
                      <a:rPr lang="en-US" sz="1800" b="1" i="0" smtClean="0">
                        <a:latin typeface="Cambria Math" panose="02040503050406030204" charset="0"/>
                        <a:ea typeface="Cambria Math" panose="02040503050406030204" charset="0"/>
                      </a:rPr>
                      <m:t>,</m:t>
                    </m:r>
                    <m:sSub>
                      <m:sSubPr>
                        <m:ctrlPr>
                          <a:rPr lang="en-US" sz="1800" i="1">
                            <a:latin typeface="Cambria Math" panose="02040503050406030204" charset="0"/>
                            <a:ea typeface="Cambria Math" panose="02040503050406030204" charset="0"/>
                          </a:rPr>
                        </m:ctrlPr>
                      </m:sSubPr>
                      <m:e>
                        <m:r>
                          <a:rPr lang="en-US" sz="1800" i="1">
                            <a:latin typeface="Cambria Math" panose="02040503050406030204" charset="0"/>
                            <a:ea typeface="Cambria Math" panose="02040503050406030204" charset="0"/>
                          </a:rPr>
                          <m:t>𝜆</m:t>
                        </m:r>
                      </m:e>
                      <m:sub>
                        <m:r>
                          <a:rPr lang="en-US" sz="1800" b="0" i="0" smtClean="0">
                            <a:latin typeface="Cambria Math" panose="02040503050406030204" charset="0"/>
                            <a:ea typeface="Cambria Math" panose="02040503050406030204" charset="0"/>
                          </a:rPr>
                          <m:t>2</m:t>
                        </m:r>
                      </m:sub>
                    </m:sSub>
                    <m:r>
                      <a:rPr lang="en-US" sz="1800" b="1">
                        <a:latin typeface="Cambria Math" panose="02040503050406030204" charset="0"/>
                        <a:ea typeface="Cambria Math" panose="02040503050406030204" charset="0"/>
                      </a:rPr>
                      <m:t>)</m:t>
                    </m:r>
                    <m:sSup>
                      <m:sSupPr>
                        <m:ctrlPr>
                          <a:rPr lang="en-US" altLang="zh-CN" sz="1800" b="1" i="1">
                            <a:latin typeface="Cambria Math" panose="02040503050406030204" charset="0"/>
                          </a:rPr>
                        </m:ctrlPr>
                      </m:sSupPr>
                      <m:e>
                        <m:r>
                          <a:rPr lang="en-US" altLang="zh-CN" sz="1800" b="1">
                            <a:latin typeface="Cambria Math" panose="02040503050406030204" charset="0"/>
                          </a:rPr>
                          <m:t>𝐕</m:t>
                        </m:r>
                      </m:e>
                      <m:sup>
                        <m:r>
                          <m:rPr>
                            <m:sty m:val="p"/>
                          </m:rPr>
                          <a:rPr lang="en-US" altLang="zh-CN" sz="1800">
                            <a:latin typeface="Cambria Math" panose="02040503050406030204" charset="0"/>
                          </a:rPr>
                          <m:t>T</m:t>
                        </m:r>
                      </m:sup>
                    </m:sSup>
                  </m:oMath>
                </a14:m>
                <a:endParaRPr lang="zh-CN" altLang="en-US" sz="1800" dirty="0"/>
              </a:p>
            </p:txBody>
          </p:sp>
        </mc:Choice>
        <mc:Fallback>
          <p:sp>
            <p:nvSpPr>
              <p:cNvPr id="3" name="Rectangle 8"/>
              <p:cNvSpPr>
                <a:spLocks noRot="1" noChangeAspect="1" noMove="1" noResize="1" noEditPoints="1" noAdjustHandles="1" noChangeArrowheads="1" noChangeShapeType="1" noTextEdit="1"/>
              </p:cNvSpPr>
              <p:nvPr>
                <p:custDataLst>
                  <p:tags r:id="rId3"/>
                </p:custDataLst>
              </p:nvPr>
            </p:nvSpPr>
            <p:spPr>
              <a:xfrm>
                <a:off x="974725" y="2849880"/>
                <a:ext cx="8752840" cy="385445"/>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custDataLst>
                  <p:tags r:id="rId5"/>
                </p:custDataLst>
              </p:nvPr>
            </p:nvSpPr>
            <p:spPr>
              <a:xfrm>
                <a:off x="958215" y="3512185"/>
                <a:ext cx="9353550" cy="386080"/>
              </a:xfrm>
              <a:prstGeom prst="rect">
                <a:avLst/>
              </a:prstGeom>
              <a:noFill/>
            </p:spPr>
            <p:txBody>
              <a:bodyPr wrap="square" rtlCol="0" anchor="t">
                <a:spAutoFit/>
              </a:bodyPr>
              <a:p>
                <a:r>
                  <a:rPr lang="zh-CN">
                    <a:latin typeface="Cambria Math" panose="02040503050406030204" charset="0"/>
                  </a:rPr>
                  <a:t>矩阵的奇异值分解，可以得出</a:t>
                </a:r>
                <a14:m>
                  <m:oMath xmlns:m="http://schemas.openxmlformats.org/officeDocument/2006/math">
                    <m:sSup>
                      <m:sSupPr>
                        <m:ctrlPr>
                          <a:rPr lang="en-US" altLang="zh-CN" b="1" i="1">
                            <a:latin typeface="Cambria Math" panose="02040503050406030204" charset="0"/>
                          </a:rPr>
                        </m:ctrlPr>
                      </m:sSupPr>
                      <m:e>
                        <m:r>
                          <a:rPr lang="en-US" altLang="zh-CN" b="1" i="0" smtClean="0">
                            <a:latin typeface="Cambria Math" panose="02040503050406030204" charset="0"/>
                          </a:rPr>
                          <m:t>𝐅</m:t>
                        </m:r>
                        <m:r>
                          <a:rPr lang="en-US" altLang="zh-CN" b="1" i="0" smtClean="0">
                            <a:latin typeface="Cambria Math" panose="02040503050406030204" charset="0"/>
                          </a:rPr>
                          <m:t>=</m:t>
                        </m:r>
                        <m:r>
                          <a:rPr lang="en-US" altLang="zh-CN" b="1" i="0" smtClean="0">
                            <a:latin typeface="Cambria Math" panose="02040503050406030204" charset="0"/>
                          </a:rPr>
                          <m:t>𝐔𝐃𝐕</m:t>
                        </m:r>
                      </m:e>
                      <m:sup>
                        <m:r>
                          <m:rPr>
                            <m:sty m:val="p"/>
                          </m:rPr>
                          <a:rPr lang="en-US" altLang="zh-CN">
                            <a:latin typeface="Cambria Math" panose="02040503050406030204" charset="0"/>
                          </a:rPr>
                          <m:t>T</m:t>
                        </m:r>
                      </m:sup>
                    </m:sSup>
                  </m:oMath>
                </a14:m>
                <a:endParaRPr lang="zh-CN" altLang="en-US">
                  <a:latin typeface="Cambria Math" panose="02040503050406030204" charset="0"/>
                </a:endParaRPr>
              </a:p>
            </p:txBody>
          </p:sp>
        </mc:Choice>
        <mc:Fallback>
          <p:sp>
            <p:nvSpPr>
              <p:cNvPr id="7" name="文本框 6"/>
              <p:cNvSpPr txBox="1">
                <a:spLocks noRot="1" noChangeAspect="1" noMove="1" noResize="1" noEditPoints="1" noAdjustHandles="1" noChangeArrowheads="1" noChangeShapeType="1" noTextEdit="1"/>
              </p:cNvSpPr>
              <p:nvPr>
                <p:custDataLst>
                  <p:tags r:id="rId6"/>
                </p:custDataLst>
              </p:nvPr>
            </p:nvSpPr>
            <p:spPr>
              <a:xfrm>
                <a:off x="958215" y="3512185"/>
                <a:ext cx="9353550" cy="386080"/>
              </a:xfrm>
              <a:prstGeom prst="rect">
                <a:avLst/>
              </a:prstGeom>
              <a:blipFill rotWithShape="1">
                <a:blip r:embed="rId7"/>
                <a:stretch>
                  <a:fillRect/>
                </a:stretch>
              </a:blipFill>
            </p:spPr>
            <p:txBody>
              <a:bodyPr/>
              <a:lstStyle/>
              <a:p>
                <a:r>
                  <a:rPr lang="zh-CN" altLang="en-US">
                    <a:noFill/>
                  </a:rPr>
                  <a:t> </a:t>
                </a:r>
              </a:p>
            </p:txBody>
          </p:sp>
        </mc:Fallback>
      </mc:AlternateContent>
      <p:pic>
        <p:nvPicPr>
          <p:cNvPr id="8" name="图片 7"/>
          <p:cNvPicPr>
            <a:picLocks noChangeAspect="1"/>
          </p:cNvPicPr>
          <p:nvPr>
            <p:custDataLst>
              <p:tags r:id="rId8"/>
            </p:custDataLst>
          </p:nvPr>
        </p:nvPicPr>
        <p:blipFill>
          <a:blip r:embed="rId9"/>
          <a:stretch>
            <a:fillRect/>
          </a:stretch>
        </p:blipFill>
        <p:spPr>
          <a:xfrm>
            <a:off x="770255" y="3938905"/>
            <a:ext cx="10910570" cy="1890395"/>
          </a:xfrm>
          <a:prstGeom prst="rect">
            <a:avLst/>
          </a:prstGeom>
        </p:spPr>
      </p:pic>
      <mc:AlternateContent xmlns:mc="http://schemas.openxmlformats.org/markup-compatibility/2006">
        <mc:Choice xmlns:a14="http://schemas.microsoft.com/office/drawing/2010/main" Requires="a14">
          <p:sp>
            <p:nvSpPr>
              <p:cNvPr id="12" name="Rectangle 9"/>
              <p:cNvSpPr/>
              <p:nvPr>
                <p:custDataLst>
                  <p:tags r:id="rId10"/>
                </p:custDataLst>
              </p:nvPr>
            </p:nvSpPr>
            <p:spPr>
              <a:xfrm>
                <a:off x="974656" y="1771587"/>
                <a:ext cx="4525010" cy="661035"/>
              </a:xfrm>
              <a:prstGeom prst="rect">
                <a:avLst/>
              </a:prstGeom>
            </p:spPr>
            <p:txBody>
              <a:bodyPr wrap="none">
                <a:spAutoFit/>
              </a:bodyPr>
              <a:p>
                <a:pPr algn="l"/>
                <a14:m>
                  <m:oMathPara xmlns:m="http://schemas.openxmlformats.org/officeDocument/2006/math">
                    <m:oMathParaPr>
                      <m:jc m:val="centerGroup"/>
                    </m:oMathParaPr>
                    <m:oMath xmlns:m="http://schemas.openxmlformats.org/officeDocument/2006/math">
                      <m:r>
                        <m:rPr>
                          <m:sty m:val="p"/>
                        </m:rPr>
                        <a:rPr lang="en-US" sz="1800">
                          <a:latin typeface="Cambria Math" panose="02040503050406030204" charset="0"/>
                        </a:rPr>
                        <m:t>F</m:t>
                      </m:r>
                      <m:r>
                        <a:rPr lang="en-US" sz="1800" b="1" i="0" smtClean="0">
                          <a:latin typeface="Cambria Math" panose="02040503050406030204" charset="0"/>
                        </a:rPr>
                        <m:t>=−</m:t>
                      </m:r>
                      <m:box>
                        <m:boxPr>
                          <m:ctrlPr>
                            <a:rPr lang="en-US" sz="1800" b="1" i="1" smtClean="0">
                              <a:latin typeface="Cambria Math" panose="02040503050406030204" charset="0"/>
                            </a:rPr>
                          </m:ctrlPr>
                        </m:boxPr>
                        <m:e>
                          <m:f>
                            <m:fPr>
                              <m:ctrlPr>
                                <a:rPr lang="en-US" sz="1800" b="1" i="1" smtClean="0">
                                  <a:latin typeface="Cambria Math" panose="02040503050406030204" charset="0"/>
                                </a:rPr>
                              </m:ctrlPr>
                            </m:fPr>
                            <m:num>
                              <m:r>
                                <a:rPr lang="en-US" sz="1800" b="0" i="0" smtClean="0">
                                  <a:latin typeface="Cambria Math" panose="02040503050406030204" charset="0"/>
                                </a:rPr>
                                <m:t>1</m:t>
                              </m:r>
                            </m:num>
                            <m:den>
                              <m:r>
                                <a:rPr lang="en-US" sz="1800" b="0" i="0" smtClean="0">
                                  <a:latin typeface="Cambria Math" panose="02040503050406030204" charset="0"/>
                                </a:rPr>
                                <m:t>6</m:t>
                              </m:r>
                              <m:r>
                                <m:rPr>
                                  <m:sty m:val="p"/>
                                </m:rPr>
                                <a:rPr lang="en-US" sz="1800" b="0" i="0" smtClean="0">
                                  <a:latin typeface="Cambria Math" panose="02040503050406030204" charset="0"/>
                                </a:rPr>
                                <m:t>det</m:t>
                              </m:r>
                              <m:r>
                                <a:rPr lang="en-US" sz="1800" b="1" i="1" smtClean="0">
                                  <a:latin typeface="Cambria Math" panose="02040503050406030204" charset="0"/>
                                </a:rPr>
                                <m:t>(</m:t>
                              </m:r>
                              <m:sSubSup>
                                <m:sSubSupPr>
                                  <m:ctrlPr>
                                    <a:rPr lang="en-US" sz="1800" b="0" i="1" smtClean="0">
                                      <a:latin typeface="Cambria Math" panose="02040503050406030204" charset="0"/>
                                    </a:rPr>
                                  </m:ctrlPr>
                                </m:sSubSupPr>
                                <m:e>
                                  <m:r>
                                    <a:rPr lang="en-US" sz="1800" b="1">
                                      <a:latin typeface="Cambria Math" panose="02040503050406030204" charset="0"/>
                                    </a:rPr>
                                    <m:t>𝐃</m:t>
                                  </m:r>
                                </m:e>
                                <m:sub>
                                  <m:r>
                                    <m:rPr>
                                      <m:sty m:val="p"/>
                                    </m:rPr>
                                    <a:rPr lang="en-US" sz="1800">
                                      <a:latin typeface="Cambria Math" panose="02040503050406030204" charset="0"/>
                                    </a:rPr>
                                    <m:t>m</m:t>
                                  </m:r>
                                </m:sub>
                                <m:sup>
                                  <m:r>
                                    <a:rPr lang="en-US" sz="1800" b="0" i="1" smtClean="0">
                                      <a:latin typeface="Cambria Math" panose="02040503050406030204" charset="0"/>
                                    </a:rPr>
                                    <m:t>−</m:t>
                                  </m:r>
                                  <m:r>
                                    <a:rPr lang="en-US" sz="1800" b="0" i="1" smtClean="0">
                                      <a:latin typeface="Cambria Math" panose="02040503050406030204" charset="0"/>
                                    </a:rPr>
                                    <m:t>1</m:t>
                                  </m:r>
                                </m:sup>
                              </m:sSubSup>
                              <m:r>
                                <a:rPr lang="en-US" sz="1800" b="1" i="1" smtClean="0">
                                  <a:latin typeface="Cambria Math" panose="02040503050406030204" charset="0"/>
                                </a:rPr>
                                <m:t>)</m:t>
                              </m:r>
                            </m:den>
                          </m:f>
                        </m:e>
                      </m:box>
                      <m:r>
                        <a:rPr lang="en-US" sz="1800" b="1">
                          <a:latin typeface="Cambria Math" panose="02040503050406030204" charset="0"/>
                          <a:ea typeface="Cambria Math" panose="02040503050406030204" charset="0"/>
                        </a:rPr>
                        <m:t>𝐏</m:t>
                      </m:r>
                      <m:sSubSup>
                        <m:sSubSupPr>
                          <m:ctrlPr>
                            <a:rPr lang="en-US" sz="1800" b="0" i="1" smtClean="0">
                              <a:latin typeface="Cambria Math" panose="02040503050406030204" charset="0"/>
                              <a:ea typeface="Cambria Math" panose="02040503050406030204" charset="0"/>
                            </a:rPr>
                          </m:ctrlPr>
                        </m:sSubSupPr>
                        <m:e>
                          <m:r>
                            <a:rPr lang="en-US" sz="1800" b="1">
                              <a:latin typeface="Cambria Math" panose="02040503050406030204" charset="0"/>
                            </a:rPr>
                            <m:t>𝐃</m:t>
                          </m:r>
                        </m:e>
                        <m:sub>
                          <m:r>
                            <m:rPr>
                              <m:sty m:val="p"/>
                            </m:rPr>
                            <a:rPr lang="en-US" sz="1800">
                              <a:latin typeface="Cambria Math" panose="02040503050406030204" charset="0"/>
                            </a:rPr>
                            <m:t>m</m:t>
                          </m:r>
                        </m:sub>
                        <m:sup>
                          <m:r>
                            <a:rPr lang="en-US" sz="1800" b="0" i="1" smtClean="0">
                              <a:latin typeface="Cambria Math" panose="02040503050406030204" charset="0"/>
                            </a:rPr>
                            <m:t>−</m:t>
                          </m:r>
                          <m:r>
                            <m:rPr>
                              <m:sty m:val="p"/>
                            </m:rPr>
                            <a:rPr lang="en-US" sz="1800" b="0" i="0" smtClean="0">
                              <a:latin typeface="Cambria Math" panose="02040503050406030204" charset="0"/>
                            </a:rPr>
                            <m:t>T</m:t>
                          </m:r>
                        </m:sup>
                      </m:sSubSup>
                      <m:r>
                        <a:rPr lang="en-US" sz="1800" b="0" i="0" smtClean="0">
                          <a:latin typeface="Cambria Math" panose="02040503050406030204" charset="0"/>
                        </a:rPr>
                        <m:t>=</m:t>
                      </m:r>
                      <m:r>
                        <a:rPr lang="en-US" sz="1800" b="1" i="0" smtClean="0">
                          <a:latin typeface="Cambria Math" panose="02040503050406030204" charset="0"/>
                        </a:rPr>
                        <m:t>−</m:t>
                      </m:r>
                      <m:box>
                        <m:boxPr>
                          <m:ctrlPr>
                            <a:rPr lang="en-US" sz="1800" b="1" i="1" smtClean="0">
                              <a:latin typeface="Cambria Math" panose="02040503050406030204" charset="0"/>
                            </a:rPr>
                          </m:ctrlPr>
                        </m:boxPr>
                        <m:e>
                          <m:f>
                            <m:fPr>
                              <m:ctrlPr>
                                <a:rPr lang="en-US" sz="1800" b="1" i="1" smtClean="0">
                                  <a:latin typeface="Cambria Math" panose="02040503050406030204" charset="0"/>
                                </a:rPr>
                              </m:ctrlPr>
                            </m:fPr>
                            <m:num>
                              <m:r>
                                <a:rPr lang="en-US" sz="1800" b="0" i="0" smtClean="0">
                                  <a:latin typeface="Cambria Math" panose="02040503050406030204" charset="0"/>
                                </a:rPr>
                                <m:t>1</m:t>
                              </m:r>
                            </m:num>
                            <m:den>
                              <m:r>
                                <a:rPr lang="en-US" sz="1800" b="0" i="0" smtClean="0">
                                  <a:latin typeface="Cambria Math" panose="02040503050406030204" charset="0"/>
                                </a:rPr>
                                <m:t>6</m:t>
                              </m:r>
                              <m:r>
                                <m:rPr>
                                  <m:sty m:val="p"/>
                                </m:rPr>
                                <a:rPr lang="en-US" sz="1800" b="0" i="0" smtClean="0">
                                  <a:latin typeface="Cambria Math" panose="02040503050406030204" charset="0"/>
                                </a:rPr>
                                <m:t>det</m:t>
                              </m:r>
                              <m:r>
                                <a:rPr lang="en-US" sz="1800" b="1" i="1" smtClean="0">
                                  <a:latin typeface="Cambria Math" panose="02040503050406030204" charset="0"/>
                                </a:rPr>
                                <m:t>(</m:t>
                              </m:r>
                              <m:sSubSup>
                                <m:sSubSupPr>
                                  <m:ctrlPr>
                                    <a:rPr lang="en-US" sz="1800" b="0" i="1" smtClean="0">
                                      <a:latin typeface="Cambria Math" panose="02040503050406030204" charset="0"/>
                                    </a:rPr>
                                  </m:ctrlPr>
                                </m:sSubSupPr>
                                <m:e>
                                  <m:r>
                                    <a:rPr lang="en-US" sz="1800" b="1">
                                      <a:latin typeface="Cambria Math" panose="02040503050406030204" charset="0"/>
                                    </a:rPr>
                                    <m:t>𝐃</m:t>
                                  </m:r>
                                </m:e>
                                <m:sub>
                                  <m:r>
                                    <m:rPr>
                                      <m:sty m:val="p"/>
                                    </m:rPr>
                                    <a:rPr lang="en-US" sz="1800">
                                      <a:latin typeface="Cambria Math" panose="02040503050406030204" charset="0"/>
                                    </a:rPr>
                                    <m:t>m</m:t>
                                  </m:r>
                                </m:sub>
                                <m:sup>
                                  <m:r>
                                    <a:rPr lang="en-US" sz="1800" b="0" i="1" smtClean="0">
                                      <a:latin typeface="Cambria Math" panose="02040503050406030204" charset="0"/>
                                    </a:rPr>
                                    <m:t>−</m:t>
                                  </m:r>
                                  <m:r>
                                    <a:rPr lang="en-US" sz="1800" b="0" i="1" smtClean="0">
                                      <a:latin typeface="Cambria Math" panose="02040503050406030204" charset="0"/>
                                    </a:rPr>
                                    <m:t>1</m:t>
                                  </m:r>
                                </m:sup>
                              </m:sSubSup>
                              <m:r>
                                <a:rPr lang="en-US" sz="1800" b="1" i="1" smtClean="0">
                                  <a:latin typeface="Cambria Math" panose="02040503050406030204" charset="0"/>
                                </a:rPr>
                                <m:t>)</m:t>
                              </m:r>
                            </m:den>
                          </m:f>
                        </m:e>
                      </m:box>
                      <m:sSubSup>
                        <m:sSubSupPr>
                          <m:ctrlPr>
                            <a:rPr lang="en-US" sz="1800" b="0" i="1" smtClean="0">
                              <a:latin typeface="Cambria Math" panose="02040503050406030204" charset="0"/>
                              <a:ea typeface="Cambria Math" panose="02040503050406030204" charset="0"/>
                            </a:rPr>
                          </m:ctrlPr>
                        </m:sSubSupPr>
                        <m:e>
                          <m:r>
                            <a:rPr lang="en-US" sz="1800" b="1">
                              <a:solidFill>
                                <a:srgbClr val="FF0000"/>
                              </a:solidFill>
                              <a:latin typeface="Cambria Math" panose="02040503050406030204" charset="0"/>
                            </a:rPr>
                            <m:t>𝐅𝐒</m:t>
                          </m:r>
                          <m:r>
                            <a:rPr lang="en-US" sz="1800" b="1">
                              <a:latin typeface="Cambria Math" panose="02040503050406030204" charset="0"/>
                            </a:rPr>
                            <m:t>𝐃</m:t>
                          </m:r>
                        </m:e>
                        <m:sub>
                          <m:r>
                            <m:rPr>
                              <m:sty m:val="p"/>
                            </m:rPr>
                            <a:rPr lang="en-US" sz="1800">
                              <a:latin typeface="Cambria Math" panose="02040503050406030204" charset="0"/>
                            </a:rPr>
                            <m:t>m</m:t>
                          </m:r>
                        </m:sub>
                        <m:sup>
                          <m:r>
                            <a:rPr lang="en-US" sz="1800" b="0" i="1" smtClean="0">
                              <a:latin typeface="Cambria Math" panose="02040503050406030204" charset="0"/>
                            </a:rPr>
                            <m:t>−</m:t>
                          </m:r>
                          <m:r>
                            <m:rPr>
                              <m:sty m:val="p"/>
                            </m:rPr>
                            <a:rPr lang="en-US" sz="1800" b="0" i="0" smtClean="0">
                              <a:latin typeface="Cambria Math" panose="02040503050406030204" charset="0"/>
                            </a:rPr>
                            <m:t>T</m:t>
                          </m:r>
                        </m:sup>
                      </m:sSubSup>
                    </m:oMath>
                  </m:oMathPara>
                </a14:m>
                <a:endParaRPr lang="en-US" sz="1800" dirty="0"/>
              </a:p>
            </p:txBody>
          </p:sp>
        </mc:Choice>
        <mc:Fallback>
          <p:sp>
            <p:nvSpPr>
              <p:cNvPr id="12" name="Rectangle 9"/>
              <p:cNvSpPr>
                <a:spLocks noRot="1" noChangeAspect="1" noMove="1" noResize="1" noEditPoints="1" noAdjustHandles="1" noChangeArrowheads="1" noChangeShapeType="1" noTextEdit="1"/>
              </p:cNvSpPr>
              <p:nvPr>
                <p:custDataLst>
                  <p:tags r:id="rId11"/>
                </p:custDataLst>
              </p:nvPr>
            </p:nvSpPr>
            <p:spPr>
              <a:xfrm>
                <a:off x="974656" y="1771587"/>
                <a:ext cx="4525010" cy="661035"/>
              </a:xfrm>
              <a:prstGeom prst="rect">
                <a:avLst/>
              </a:prstGeom>
              <a:blipFill rotWithShape="1">
                <a:blip r:embed="rId12"/>
                <a:stretch>
                  <a:fillRect l="-13" t="-87" r="13" b="87"/>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3489960" cy="478155"/>
          </a:xfrm>
        </p:spPr>
        <p:txBody>
          <a:bodyPr wrap="square"/>
          <a:lstStyle/>
          <a:p>
            <a:r>
              <a:rPr>
                <a:sym typeface="+mn-ea"/>
              </a:rPr>
              <a:t>额外任务</a:t>
            </a:r>
            <a:endParaRPr>
              <a:sym typeface="+mn-ea"/>
            </a:endParaRPr>
          </a:p>
        </p:txBody>
      </p:sp>
      <mc:AlternateContent xmlns:mc="http://schemas.openxmlformats.org/markup-compatibility/2006">
        <mc:Choice xmlns:a14="http://schemas.microsoft.com/office/drawing/2010/main" Requires="a14">
          <p:sp>
            <p:nvSpPr>
              <p:cNvPr id="43" name="Title 1"/>
              <p:cNvSpPr txBox="1"/>
              <p:nvPr>
                <p:custDataLst>
                  <p:tags r:id="rId1"/>
                </p:custDataLst>
              </p:nvPr>
            </p:nvSpPr>
            <p:spPr>
              <a:xfrm>
                <a:off x="439420" y="1546860"/>
                <a:ext cx="7033260" cy="54419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在许多文献中，人们通过</a:t>
                </a:r>
                <a:r>
                  <a:rPr lang="en-US" sz="1800" dirty="0">
                    <a:sym typeface="+mn-ea"/>
                  </a:rPr>
                  <a:t>principal invariants</a:t>
                </a:r>
                <a:r>
                  <a:rPr lang="en-US" sz="1800" dirty="0"/>
                  <a:t>来</a:t>
                </a:r>
                <a:r>
                  <a:rPr lang="zh-CN" altLang="en-US" sz="1800" dirty="0"/>
                  <a:t>描述</a:t>
                </a:r>
                <a14:m>
                  <m:oMath xmlns:m="http://schemas.openxmlformats.org/officeDocument/2006/math">
                    <m:r>
                      <a:rPr lang="en-US" sz="1800" b="1">
                        <a:latin typeface="Cambria Math" panose="02040503050406030204" charset="0"/>
                        <a:ea typeface="Cambria Math" panose="02040503050406030204" charset="0"/>
                      </a:rPr>
                      <m:t> </m:t>
                    </m:r>
                    <m:r>
                      <a:rPr lang="en-US" sz="1800" b="1">
                        <a:latin typeface="Cambria Math" panose="02040503050406030204" charset="0"/>
                        <a:ea typeface="Cambria Math" panose="02040503050406030204" charset="0"/>
                      </a:rPr>
                      <m:t>𝐏</m:t>
                    </m:r>
                  </m:oMath>
                </a14:m>
                <a:endParaRPr lang="en-US" sz="2400" dirty="0"/>
              </a:p>
            </p:txBody>
          </p:sp>
        </mc:Choice>
        <mc:Fallback>
          <p:sp>
            <p:nvSpPr>
              <p:cNvPr id="43" name="Title 1"/>
              <p:cNvSpPr txBox="1">
                <a:spLocks noRot="1" noChangeAspect="1" noMove="1" noResize="1" noEditPoints="1" noAdjustHandles="1" noChangeArrowheads="1" noChangeShapeType="1" noTextEdit="1"/>
              </p:cNvSpPr>
              <p:nvPr>
                <p:custDataLst>
                  <p:tags r:id="rId2"/>
                </p:custDataLst>
              </p:nvPr>
            </p:nvSpPr>
            <p:spPr>
              <a:xfrm>
                <a:off x="439420" y="1546860"/>
                <a:ext cx="7033260" cy="544195"/>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Rectangle 9"/>
              <p:cNvSpPr/>
              <p:nvPr>
                <p:custDataLst>
                  <p:tags r:id="rId4"/>
                </p:custDataLst>
              </p:nvPr>
            </p:nvSpPr>
            <p:spPr>
              <a:xfrm>
                <a:off x="2613890" y="2467361"/>
                <a:ext cx="3281045" cy="367665"/>
              </a:xfrm>
              <a:prstGeom prst="rect">
                <a:avLst/>
              </a:prstGeom>
              <a:solidFill>
                <a:srgbClr val="E7E6E6"/>
              </a:solidFill>
              <a:ln w="12700">
                <a:solidFill>
                  <a:schemeClr val="tx1"/>
                </a:solidFill>
              </a:ln>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charset="0"/>
                              <a:ea typeface="Cambria Math" panose="02040503050406030204" charset="0"/>
                            </a:rPr>
                          </m:ctrlPr>
                        </m:sSubPr>
                        <m:e>
                          <m:r>
                            <a:rPr lang="en-US" sz="1800" i="1" smtClean="0">
                              <a:latin typeface="Cambria Math" panose="02040503050406030204" charset="0"/>
                              <a:ea typeface="Cambria Math" panose="02040503050406030204" charset="0"/>
                            </a:rPr>
                            <m:t>𝐼</m:t>
                          </m:r>
                        </m:e>
                        <m:sub>
                          <m:r>
                            <a:rPr lang="en-US" sz="1800" b="1" i="0" smtClean="0">
                              <a:latin typeface="Cambria Math" panose="02040503050406030204" charset="0"/>
                              <a:ea typeface="Cambria Math" panose="02040503050406030204" charset="0"/>
                            </a:rPr>
                            <m:t>𝐂</m:t>
                          </m:r>
                        </m:sub>
                      </m:sSub>
                      <m:r>
                        <a:rPr lang="en-US" sz="1800" b="0" i="1" smtClean="0">
                          <a:latin typeface="Cambria Math" panose="02040503050406030204" charset="0"/>
                          <a:ea typeface="Cambria Math" panose="02040503050406030204" charset="0"/>
                        </a:rPr>
                        <m:t>=</m:t>
                      </m:r>
                      <m:r>
                        <m:rPr>
                          <m:sty m:val="p"/>
                        </m:rPr>
                        <a:rPr lang="en-US" sz="1800" b="0" i="0" smtClean="0">
                          <a:latin typeface="Cambria Math" panose="02040503050406030204" charset="0"/>
                          <a:ea typeface="Cambria Math" panose="02040503050406030204" charset="0"/>
                        </a:rPr>
                        <m:t>trace</m:t>
                      </m:r>
                      <m:d>
                        <m:dPr>
                          <m:ctrlPr>
                            <a:rPr lang="en-US" sz="1800" b="0" i="1" smtClean="0">
                              <a:latin typeface="Cambria Math" panose="02040503050406030204" charset="0"/>
                              <a:ea typeface="Cambria Math" panose="02040503050406030204" charset="0"/>
                            </a:rPr>
                          </m:ctrlPr>
                        </m:dPr>
                        <m:e>
                          <m:r>
                            <a:rPr lang="en-US" sz="1800" b="1" i="0" smtClean="0">
                              <a:latin typeface="Cambria Math" panose="02040503050406030204" charset="0"/>
                              <a:ea typeface="Cambria Math" panose="02040503050406030204" charset="0"/>
                            </a:rPr>
                            <m:t>𝐂</m:t>
                          </m:r>
                        </m:e>
                      </m:d>
                      <m:r>
                        <a:rPr lang="en-US" sz="1800" b="0" i="0" smtClean="0">
                          <a:latin typeface="Cambria Math" panose="02040503050406030204" charset="0"/>
                          <a:ea typeface="Cambria Math" panose="02040503050406030204" charset="0"/>
                        </a:rPr>
                        <m:t>=</m:t>
                      </m:r>
                      <m:sSubSup>
                        <m:sSubSupPr>
                          <m:ctrlPr>
                            <a:rPr lang="en-US" sz="1800" b="0" i="1" smtClean="0">
                              <a:latin typeface="Cambria Math" panose="02040503050406030204" charset="0"/>
                              <a:ea typeface="Cambria Math" panose="02040503050406030204" charset="0"/>
                            </a:rPr>
                          </m:ctrlPr>
                        </m:sSubSupPr>
                        <m:e>
                          <m:r>
                            <a:rPr lang="en-US" sz="1800" i="1">
                              <a:latin typeface="Cambria Math" panose="02040503050406030204" charset="0"/>
                              <a:ea typeface="Cambria Math" panose="02040503050406030204" charset="0"/>
                            </a:rPr>
                            <m:t>𝜆</m:t>
                          </m:r>
                        </m:e>
                        <m:sub>
                          <m:r>
                            <a:rPr lang="en-US" sz="1800">
                              <a:latin typeface="Cambria Math" panose="02040503050406030204" charset="0"/>
                              <a:ea typeface="Cambria Math" panose="02040503050406030204" charset="0"/>
                            </a:rPr>
                            <m:t>0</m:t>
                          </m:r>
                        </m:sub>
                        <m:sup>
                          <m:r>
                            <a:rPr lang="en-US" sz="1800" b="0" i="1" smtClean="0">
                              <a:latin typeface="Cambria Math" panose="02040503050406030204" charset="0"/>
                              <a:ea typeface="Cambria Math" panose="02040503050406030204" charset="0"/>
                            </a:rPr>
                            <m:t>2</m:t>
                          </m:r>
                        </m:sup>
                      </m:sSubSup>
                      <m:r>
                        <a:rPr lang="en-US" sz="1800" b="0" i="1" smtClean="0">
                          <a:latin typeface="Cambria Math" panose="02040503050406030204" charset="0"/>
                          <a:ea typeface="Cambria Math" panose="02040503050406030204" charset="0"/>
                        </a:rPr>
                        <m:t>+</m:t>
                      </m:r>
                      <m:sSubSup>
                        <m:sSubSupPr>
                          <m:ctrlPr>
                            <a:rPr lang="en-US" sz="1800" b="0" i="1" smtClean="0">
                              <a:latin typeface="Cambria Math" panose="02040503050406030204" charset="0"/>
                              <a:ea typeface="Cambria Math" panose="02040503050406030204" charset="0"/>
                            </a:rPr>
                          </m:ctrlPr>
                        </m:sSubSupPr>
                        <m:e>
                          <m:r>
                            <a:rPr lang="en-US" sz="1800" i="1">
                              <a:latin typeface="Cambria Math" panose="02040503050406030204" charset="0"/>
                              <a:ea typeface="Cambria Math" panose="02040503050406030204" charset="0"/>
                            </a:rPr>
                            <m:t>𝜆</m:t>
                          </m:r>
                        </m:e>
                        <m:sub>
                          <m:r>
                            <a:rPr lang="en-US" sz="1800">
                              <a:latin typeface="Cambria Math" panose="02040503050406030204" charset="0"/>
                              <a:ea typeface="Cambria Math" panose="02040503050406030204" charset="0"/>
                            </a:rPr>
                            <m:t>1</m:t>
                          </m:r>
                        </m:sub>
                        <m:sup>
                          <m:r>
                            <a:rPr lang="en-US" sz="1800" b="0" i="1" smtClean="0">
                              <a:latin typeface="Cambria Math" panose="02040503050406030204" charset="0"/>
                              <a:ea typeface="Cambria Math" panose="02040503050406030204" charset="0"/>
                            </a:rPr>
                            <m:t>2</m:t>
                          </m:r>
                        </m:sup>
                      </m:sSubSup>
                      <m:r>
                        <a:rPr lang="en-US" sz="1800" b="0" i="1" smtClean="0">
                          <a:latin typeface="Cambria Math" panose="02040503050406030204" charset="0"/>
                          <a:ea typeface="Cambria Math" panose="02040503050406030204" charset="0"/>
                        </a:rPr>
                        <m:t>+</m:t>
                      </m:r>
                      <m:sSubSup>
                        <m:sSubSupPr>
                          <m:ctrlPr>
                            <a:rPr lang="en-US" sz="1800" b="0" i="1" smtClean="0">
                              <a:latin typeface="Cambria Math" panose="02040503050406030204" charset="0"/>
                              <a:ea typeface="Cambria Math" panose="02040503050406030204" charset="0"/>
                            </a:rPr>
                          </m:ctrlPr>
                        </m:sSubSupPr>
                        <m:e>
                          <m:r>
                            <a:rPr lang="en-US" sz="1800" i="1">
                              <a:latin typeface="Cambria Math" panose="02040503050406030204" charset="0"/>
                              <a:ea typeface="Cambria Math" panose="02040503050406030204" charset="0"/>
                            </a:rPr>
                            <m:t>𝜆</m:t>
                          </m:r>
                        </m:e>
                        <m:sub>
                          <m:r>
                            <a:rPr lang="en-US" sz="1800" b="0" i="0" smtClean="0">
                              <a:latin typeface="Cambria Math" panose="02040503050406030204" charset="0"/>
                              <a:ea typeface="Cambria Math" panose="02040503050406030204" charset="0"/>
                            </a:rPr>
                            <m:t>2</m:t>
                          </m:r>
                        </m:sub>
                        <m:sup>
                          <m:r>
                            <a:rPr lang="en-US" sz="1800" b="0" i="1" smtClean="0">
                              <a:latin typeface="Cambria Math" panose="02040503050406030204" charset="0"/>
                              <a:ea typeface="Cambria Math" panose="02040503050406030204" charset="0"/>
                            </a:rPr>
                            <m:t>2</m:t>
                          </m:r>
                        </m:sup>
                      </m:sSubSup>
                    </m:oMath>
                  </m:oMathPara>
                </a14:m>
                <a:endParaRPr lang="en-US" sz="1800" dirty="0"/>
              </a:p>
            </p:txBody>
          </p:sp>
        </mc:Choice>
        <mc:Fallback>
          <p:sp>
            <p:nvSpPr>
              <p:cNvPr id="4" name="Rectangle 9"/>
              <p:cNvSpPr>
                <a:spLocks noRot="1" noChangeAspect="1" noMove="1" noResize="1" noEditPoints="1" noAdjustHandles="1" noChangeArrowheads="1" noChangeShapeType="1" noTextEdit="1"/>
              </p:cNvSpPr>
              <p:nvPr>
                <p:custDataLst>
                  <p:tags r:id="rId5"/>
                </p:custDataLst>
              </p:nvPr>
            </p:nvSpPr>
            <p:spPr>
              <a:xfrm>
                <a:off x="2613890" y="2467361"/>
                <a:ext cx="3281045" cy="367665"/>
              </a:xfrm>
              <a:prstGeom prst="rect">
                <a:avLst/>
              </a:prstGeom>
              <a:blipFill rotWithShape="1">
                <a:blip r:embed="rId6"/>
                <a:stretch>
                  <a:fillRect l="-201" t="-1832" r="-187" b="-1622"/>
                </a:stretch>
              </a:blipFill>
              <a:ln w="12700">
                <a:solidFill>
                  <a:schemeClr val="tx1"/>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5" name="Rectangle 44"/>
              <p:cNvSpPr/>
              <p:nvPr>
                <p:custDataLst>
                  <p:tags r:id="rId7"/>
                </p:custDataLst>
              </p:nvPr>
            </p:nvSpPr>
            <p:spPr>
              <a:xfrm>
                <a:off x="3225080" y="3139766"/>
                <a:ext cx="5810885" cy="431800"/>
              </a:xfrm>
              <a:prstGeom prst="rect">
                <a:avLst/>
              </a:prstGeom>
              <a:solidFill>
                <a:srgbClr val="E7E6E6"/>
              </a:solidFill>
              <a:ln w="12700">
                <a:solidFill>
                  <a:schemeClr val="tx1"/>
                </a:solidFill>
              </a:ln>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charset="0"/>
                              <a:ea typeface="Cambria Math" panose="02040503050406030204" charset="0"/>
                            </a:rPr>
                          </m:ctrlPr>
                        </m:sSubPr>
                        <m:e>
                          <m:r>
                            <a:rPr lang="en-US" sz="1800" b="0" i="1" smtClean="0">
                              <a:latin typeface="Cambria Math" panose="02040503050406030204" charset="0"/>
                              <a:ea typeface="Cambria Math" panose="02040503050406030204" charset="0"/>
                            </a:rPr>
                            <m:t>𝐼</m:t>
                          </m:r>
                          <m:r>
                            <a:rPr lang="en-US" sz="1800" i="1" smtClean="0">
                              <a:latin typeface="Cambria Math" panose="02040503050406030204" charset="0"/>
                              <a:ea typeface="Cambria Math" panose="02040503050406030204" charset="0"/>
                            </a:rPr>
                            <m:t>𝐼</m:t>
                          </m:r>
                        </m:e>
                        <m:sub>
                          <m:r>
                            <a:rPr lang="en-US" sz="1800" b="1" i="0" smtClean="0">
                              <a:latin typeface="Cambria Math" panose="02040503050406030204" charset="0"/>
                              <a:ea typeface="Cambria Math" panose="02040503050406030204" charset="0"/>
                            </a:rPr>
                            <m:t>𝐂</m:t>
                          </m:r>
                        </m:sub>
                      </m:sSub>
                      <m:r>
                        <a:rPr lang="en-US" sz="1800" b="0" i="1" smtClean="0">
                          <a:latin typeface="Cambria Math" panose="02040503050406030204" charset="0"/>
                          <a:ea typeface="Cambria Math" panose="02040503050406030204" charset="0"/>
                        </a:rPr>
                        <m:t>=</m:t>
                      </m:r>
                      <m:box>
                        <m:boxPr>
                          <m:ctrlPr>
                            <a:rPr lang="en-US" sz="1800" b="0" i="1" smtClean="0">
                              <a:latin typeface="Cambria Math" panose="02040503050406030204" charset="0"/>
                              <a:ea typeface="Cambria Math" panose="02040503050406030204" charset="0"/>
                            </a:rPr>
                          </m:ctrlPr>
                        </m:boxPr>
                        <m:e>
                          <m:argPr>
                            <m:argSz m:val="-1"/>
                          </m:argPr>
                          <m:f>
                            <m:fPr>
                              <m:ctrlPr>
                                <a:rPr lang="en-US" sz="1800" b="0" i="1" smtClean="0">
                                  <a:latin typeface="Cambria Math" panose="02040503050406030204" charset="0"/>
                                  <a:ea typeface="Cambria Math" panose="02040503050406030204" charset="0"/>
                                </a:rPr>
                              </m:ctrlPr>
                            </m:fPr>
                            <m:num>
                              <m:r>
                                <a:rPr lang="en-US" sz="1800" b="0" i="1" smtClean="0">
                                  <a:latin typeface="Cambria Math" panose="02040503050406030204" charset="0"/>
                                  <a:ea typeface="Cambria Math" panose="02040503050406030204" charset="0"/>
                                </a:rPr>
                                <m:t>1</m:t>
                              </m:r>
                            </m:num>
                            <m:den>
                              <m:r>
                                <a:rPr lang="en-US" sz="1800" b="0" i="1" smtClean="0">
                                  <a:latin typeface="Cambria Math" panose="02040503050406030204" charset="0"/>
                                  <a:ea typeface="Cambria Math" panose="02040503050406030204" charset="0"/>
                                </a:rPr>
                                <m:t>2</m:t>
                              </m:r>
                            </m:den>
                          </m:f>
                        </m:e>
                      </m:box>
                      <m:d>
                        <m:dPr>
                          <m:ctrlPr>
                            <a:rPr lang="en-US" sz="1800" b="0" i="1" smtClean="0">
                              <a:latin typeface="Cambria Math" panose="02040503050406030204" charset="0"/>
                              <a:ea typeface="Cambria Math" panose="02040503050406030204" charset="0"/>
                            </a:rPr>
                          </m:ctrlPr>
                        </m:dPr>
                        <m:e>
                          <m:sSup>
                            <m:sSupPr>
                              <m:ctrlPr>
                                <a:rPr lang="en-US" sz="1800" b="0" i="1" smtClean="0">
                                  <a:latin typeface="Cambria Math" panose="02040503050406030204" charset="0"/>
                                  <a:ea typeface="Cambria Math" panose="02040503050406030204" charset="0"/>
                                </a:rPr>
                              </m:ctrlPr>
                            </m:sSupPr>
                            <m:e>
                              <m:r>
                                <m:rPr>
                                  <m:sty m:val="p"/>
                                </m:rPr>
                                <a:rPr lang="en-US" sz="1800">
                                  <a:latin typeface="Cambria Math" panose="02040503050406030204" charset="0"/>
                                  <a:ea typeface="Cambria Math" panose="02040503050406030204" charset="0"/>
                                </a:rPr>
                                <m:t>trace</m:t>
                              </m:r>
                            </m:e>
                            <m:sup>
                              <m:r>
                                <a:rPr lang="en-US" sz="1800" b="0" i="1" smtClean="0">
                                  <a:latin typeface="Cambria Math" panose="02040503050406030204" charset="0"/>
                                  <a:ea typeface="Cambria Math" panose="02040503050406030204" charset="0"/>
                                </a:rPr>
                                <m:t>2</m:t>
                              </m:r>
                            </m:sup>
                          </m:sSup>
                          <m:d>
                            <m:dPr>
                              <m:ctrlPr>
                                <a:rPr lang="en-US" sz="1800" i="1">
                                  <a:latin typeface="Cambria Math" panose="02040503050406030204" charset="0"/>
                                  <a:ea typeface="Cambria Math" panose="02040503050406030204" charset="0"/>
                                </a:rPr>
                              </m:ctrlPr>
                            </m:dPr>
                            <m:e>
                              <m:r>
                                <a:rPr lang="en-US" sz="1800" b="1">
                                  <a:latin typeface="Cambria Math" panose="02040503050406030204" charset="0"/>
                                  <a:ea typeface="Cambria Math" panose="02040503050406030204" charset="0"/>
                                </a:rPr>
                                <m:t>𝐂</m:t>
                              </m:r>
                            </m:e>
                          </m:d>
                          <m:r>
                            <a:rPr lang="en-US" sz="1800" b="0" i="1" smtClean="0">
                              <a:latin typeface="Cambria Math" panose="02040503050406030204" charset="0"/>
                              <a:ea typeface="Cambria Math" panose="02040503050406030204" charset="0"/>
                            </a:rPr>
                            <m:t>−</m:t>
                          </m:r>
                          <m:r>
                            <m:rPr>
                              <m:sty m:val="p"/>
                            </m:rPr>
                            <a:rPr lang="en-US" sz="1800">
                              <a:latin typeface="Cambria Math" panose="02040503050406030204" charset="0"/>
                              <a:ea typeface="Cambria Math" panose="02040503050406030204" charset="0"/>
                            </a:rPr>
                            <m:t>trace</m:t>
                          </m:r>
                          <m:d>
                            <m:dPr>
                              <m:ctrlPr>
                                <a:rPr lang="en-US" sz="1800" i="1">
                                  <a:latin typeface="Cambria Math" panose="02040503050406030204" charset="0"/>
                                  <a:ea typeface="Cambria Math" panose="02040503050406030204" charset="0"/>
                                </a:rPr>
                              </m:ctrlPr>
                            </m:dPr>
                            <m:e>
                              <m:sSup>
                                <m:sSupPr>
                                  <m:ctrlPr>
                                    <a:rPr lang="en-US" sz="1800" b="1" i="1" smtClean="0">
                                      <a:latin typeface="Cambria Math" panose="02040503050406030204" charset="0"/>
                                      <a:ea typeface="Cambria Math" panose="02040503050406030204" charset="0"/>
                                    </a:rPr>
                                  </m:ctrlPr>
                                </m:sSupPr>
                                <m:e>
                                  <m:r>
                                    <a:rPr lang="en-US" sz="1800" b="1">
                                      <a:latin typeface="Cambria Math" panose="02040503050406030204" charset="0"/>
                                      <a:ea typeface="Cambria Math" panose="02040503050406030204" charset="0"/>
                                    </a:rPr>
                                    <m:t>𝐂</m:t>
                                  </m:r>
                                </m:e>
                                <m:sup>
                                  <m:r>
                                    <a:rPr lang="en-US" sz="1800" b="0" i="0" smtClean="0">
                                      <a:latin typeface="Cambria Math" panose="02040503050406030204" charset="0"/>
                                      <a:ea typeface="Cambria Math" panose="02040503050406030204" charset="0"/>
                                    </a:rPr>
                                    <m:t>2</m:t>
                                  </m:r>
                                </m:sup>
                              </m:sSup>
                            </m:e>
                          </m:d>
                        </m:e>
                      </m:d>
                      <m:r>
                        <a:rPr lang="en-US" sz="1800" b="0" i="1" smtClean="0">
                          <a:latin typeface="Cambria Math" panose="02040503050406030204" charset="0"/>
                          <a:ea typeface="Cambria Math" panose="02040503050406030204" charset="0"/>
                        </a:rPr>
                        <m:t>=</m:t>
                      </m:r>
                      <m:sSubSup>
                        <m:sSubSupPr>
                          <m:ctrlPr>
                            <a:rPr lang="en-US" sz="1800" b="0" i="1" smtClean="0">
                              <a:latin typeface="Cambria Math" panose="02040503050406030204" charset="0"/>
                              <a:ea typeface="Cambria Math" panose="02040503050406030204" charset="0"/>
                            </a:rPr>
                          </m:ctrlPr>
                        </m:sSubSupPr>
                        <m:e>
                          <m:r>
                            <a:rPr lang="en-US" sz="1800" i="1">
                              <a:latin typeface="Cambria Math" panose="02040503050406030204" charset="0"/>
                              <a:ea typeface="Cambria Math" panose="02040503050406030204" charset="0"/>
                            </a:rPr>
                            <m:t>𝜆</m:t>
                          </m:r>
                        </m:e>
                        <m:sub>
                          <m:r>
                            <a:rPr lang="en-US" sz="1800">
                              <a:latin typeface="Cambria Math" panose="02040503050406030204" charset="0"/>
                              <a:ea typeface="Cambria Math" panose="02040503050406030204" charset="0"/>
                            </a:rPr>
                            <m:t>0</m:t>
                          </m:r>
                        </m:sub>
                        <m:sup>
                          <m:r>
                            <a:rPr lang="en-US" sz="1800" b="0" i="1" smtClean="0">
                              <a:latin typeface="Cambria Math" panose="02040503050406030204" charset="0"/>
                              <a:ea typeface="Cambria Math" panose="02040503050406030204" charset="0"/>
                            </a:rPr>
                            <m:t>2</m:t>
                          </m:r>
                        </m:sup>
                      </m:sSubSup>
                      <m:sSubSup>
                        <m:sSubSupPr>
                          <m:ctrlPr>
                            <a:rPr lang="en-US" sz="1800" b="0" i="1" smtClean="0">
                              <a:latin typeface="Cambria Math" panose="02040503050406030204" charset="0"/>
                              <a:ea typeface="Cambria Math" panose="02040503050406030204" charset="0"/>
                            </a:rPr>
                          </m:ctrlPr>
                        </m:sSubSupPr>
                        <m:e>
                          <m:r>
                            <a:rPr lang="en-US" sz="1800" i="1">
                              <a:latin typeface="Cambria Math" panose="02040503050406030204" charset="0"/>
                              <a:ea typeface="Cambria Math" panose="02040503050406030204" charset="0"/>
                            </a:rPr>
                            <m:t>𝜆</m:t>
                          </m:r>
                        </m:e>
                        <m:sub>
                          <m:r>
                            <a:rPr lang="en-US" sz="1800">
                              <a:latin typeface="Cambria Math" panose="02040503050406030204" charset="0"/>
                              <a:ea typeface="Cambria Math" panose="02040503050406030204" charset="0"/>
                            </a:rPr>
                            <m:t>1</m:t>
                          </m:r>
                        </m:sub>
                        <m:sup>
                          <m:r>
                            <a:rPr lang="en-US" sz="1800" b="0" i="1" smtClean="0">
                              <a:latin typeface="Cambria Math" panose="02040503050406030204" charset="0"/>
                              <a:ea typeface="Cambria Math" panose="02040503050406030204" charset="0"/>
                            </a:rPr>
                            <m:t>2</m:t>
                          </m:r>
                        </m:sup>
                      </m:sSubSup>
                      <m:r>
                        <a:rPr lang="en-US" sz="1800" b="0" i="1" smtClean="0">
                          <a:latin typeface="Cambria Math" panose="02040503050406030204" charset="0"/>
                          <a:ea typeface="Cambria Math" panose="02040503050406030204" charset="0"/>
                        </a:rPr>
                        <m:t>+</m:t>
                      </m:r>
                      <m:sSubSup>
                        <m:sSubSupPr>
                          <m:ctrlPr>
                            <a:rPr lang="en-US" sz="1800" i="1">
                              <a:latin typeface="Cambria Math" panose="02040503050406030204" charset="0"/>
                              <a:ea typeface="Cambria Math" panose="02040503050406030204" charset="0"/>
                            </a:rPr>
                          </m:ctrlPr>
                        </m:sSubSupPr>
                        <m:e>
                          <m:r>
                            <a:rPr lang="en-US" sz="1800" i="1">
                              <a:latin typeface="Cambria Math" panose="02040503050406030204" charset="0"/>
                              <a:ea typeface="Cambria Math" panose="02040503050406030204" charset="0"/>
                            </a:rPr>
                            <m:t>𝜆</m:t>
                          </m:r>
                        </m:e>
                        <m:sub>
                          <m:r>
                            <a:rPr lang="en-US" sz="1800">
                              <a:latin typeface="Cambria Math" panose="02040503050406030204" charset="0"/>
                              <a:ea typeface="Cambria Math" panose="02040503050406030204" charset="0"/>
                            </a:rPr>
                            <m:t>0</m:t>
                          </m:r>
                        </m:sub>
                        <m:sup>
                          <m:r>
                            <a:rPr lang="en-US" sz="1800" i="1">
                              <a:latin typeface="Cambria Math" panose="02040503050406030204" charset="0"/>
                              <a:ea typeface="Cambria Math" panose="02040503050406030204" charset="0"/>
                            </a:rPr>
                            <m:t>2</m:t>
                          </m:r>
                        </m:sup>
                      </m:sSubSup>
                      <m:sSubSup>
                        <m:sSubSupPr>
                          <m:ctrlPr>
                            <a:rPr lang="en-US" sz="1800" i="1">
                              <a:latin typeface="Cambria Math" panose="02040503050406030204" charset="0"/>
                              <a:ea typeface="Cambria Math" panose="02040503050406030204" charset="0"/>
                            </a:rPr>
                          </m:ctrlPr>
                        </m:sSubSupPr>
                        <m:e>
                          <m:r>
                            <a:rPr lang="en-US" sz="1800" i="1">
                              <a:latin typeface="Cambria Math" panose="02040503050406030204" charset="0"/>
                              <a:ea typeface="Cambria Math" panose="02040503050406030204" charset="0"/>
                            </a:rPr>
                            <m:t>𝜆</m:t>
                          </m:r>
                        </m:e>
                        <m:sub>
                          <m:r>
                            <a:rPr lang="en-US" sz="1800" b="0" i="0" smtClean="0">
                              <a:latin typeface="Cambria Math" panose="02040503050406030204" charset="0"/>
                              <a:ea typeface="Cambria Math" panose="02040503050406030204" charset="0"/>
                            </a:rPr>
                            <m:t>2</m:t>
                          </m:r>
                        </m:sub>
                        <m:sup>
                          <m:r>
                            <a:rPr lang="en-US" sz="1800" i="1">
                              <a:latin typeface="Cambria Math" panose="02040503050406030204" charset="0"/>
                              <a:ea typeface="Cambria Math" panose="02040503050406030204" charset="0"/>
                            </a:rPr>
                            <m:t>2</m:t>
                          </m:r>
                        </m:sup>
                      </m:sSubSup>
                      <m:r>
                        <a:rPr lang="en-US" sz="1800" b="0" i="1" smtClean="0">
                          <a:latin typeface="Cambria Math" panose="02040503050406030204" charset="0"/>
                          <a:ea typeface="Cambria Math" panose="02040503050406030204" charset="0"/>
                        </a:rPr>
                        <m:t>+</m:t>
                      </m:r>
                      <m:sSubSup>
                        <m:sSubSupPr>
                          <m:ctrlPr>
                            <a:rPr lang="en-US" sz="1800" i="1">
                              <a:latin typeface="Cambria Math" panose="02040503050406030204" charset="0"/>
                              <a:ea typeface="Cambria Math" panose="02040503050406030204" charset="0"/>
                            </a:rPr>
                          </m:ctrlPr>
                        </m:sSubSupPr>
                        <m:e>
                          <m:r>
                            <a:rPr lang="en-US" sz="1800" i="1">
                              <a:latin typeface="Cambria Math" panose="02040503050406030204" charset="0"/>
                              <a:ea typeface="Cambria Math" panose="02040503050406030204" charset="0"/>
                            </a:rPr>
                            <m:t>𝜆</m:t>
                          </m:r>
                        </m:e>
                        <m:sub>
                          <m:r>
                            <a:rPr lang="en-US" sz="1800" b="0" i="0" smtClean="0">
                              <a:latin typeface="Cambria Math" panose="02040503050406030204" charset="0"/>
                              <a:ea typeface="Cambria Math" panose="02040503050406030204" charset="0"/>
                            </a:rPr>
                            <m:t>1</m:t>
                          </m:r>
                        </m:sub>
                        <m:sup>
                          <m:r>
                            <a:rPr lang="en-US" sz="1800" i="1">
                              <a:latin typeface="Cambria Math" panose="02040503050406030204" charset="0"/>
                              <a:ea typeface="Cambria Math" panose="02040503050406030204" charset="0"/>
                            </a:rPr>
                            <m:t>2</m:t>
                          </m:r>
                        </m:sup>
                      </m:sSubSup>
                      <m:sSubSup>
                        <m:sSubSupPr>
                          <m:ctrlPr>
                            <a:rPr lang="en-US" sz="1800" i="1" smtClean="0">
                              <a:latin typeface="Cambria Math" panose="02040503050406030204" charset="0"/>
                              <a:ea typeface="Cambria Math" panose="02040503050406030204" charset="0"/>
                            </a:rPr>
                          </m:ctrlPr>
                        </m:sSubSupPr>
                        <m:e>
                          <m:r>
                            <a:rPr lang="en-US" sz="1800" i="1">
                              <a:latin typeface="Cambria Math" panose="02040503050406030204" charset="0"/>
                              <a:ea typeface="Cambria Math" panose="02040503050406030204" charset="0"/>
                            </a:rPr>
                            <m:t>𝜆</m:t>
                          </m:r>
                        </m:e>
                        <m:sub>
                          <m:r>
                            <a:rPr lang="en-US" sz="1800" b="0" i="0" smtClean="0">
                              <a:latin typeface="Cambria Math" panose="02040503050406030204" charset="0"/>
                              <a:ea typeface="Cambria Math" panose="02040503050406030204" charset="0"/>
                            </a:rPr>
                            <m:t>2</m:t>
                          </m:r>
                        </m:sub>
                        <m:sup>
                          <m:r>
                            <a:rPr lang="en-US" sz="1800" i="1">
                              <a:latin typeface="Cambria Math" panose="02040503050406030204" charset="0"/>
                              <a:ea typeface="Cambria Math" panose="02040503050406030204" charset="0"/>
                            </a:rPr>
                            <m:t>2</m:t>
                          </m:r>
                        </m:sup>
                      </m:sSubSup>
                    </m:oMath>
                  </m:oMathPara>
                </a14:m>
                <a:endParaRPr lang="en-US" sz="1800" dirty="0"/>
              </a:p>
            </p:txBody>
          </p:sp>
        </mc:Choice>
        <mc:Fallback>
          <p:sp>
            <p:nvSpPr>
              <p:cNvPr id="45" name="Rectangle 44"/>
              <p:cNvSpPr>
                <a:spLocks noRot="1" noChangeAspect="1" noMove="1" noResize="1" noEditPoints="1" noAdjustHandles="1" noChangeArrowheads="1" noChangeShapeType="1" noTextEdit="1"/>
              </p:cNvSpPr>
              <p:nvPr>
                <p:custDataLst>
                  <p:tags r:id="rId8"/>
                </p:custDataLst>
              </p:nvPr>
            </p:nvSpPr>
            <p:spPr>
              <a:xfrm>
                <a:off x="3225080" y="3139766"/>
                <a:ext cx="5810885" cy="431800"/>
              </a:xfrm>
              <a:prstGeom prst="rect">
                <a:avLst/>
              </a:prstGeom>
              <a:blipFill rotWithShape="1">
                <a:blip r:embed="rId9"/>
                <a:stretch>
                  <a:fillRect l="-119" t="-1546" r="-100" b="-1395"/>
                </a:stretch>
              </a:blipFill>
              <a:ln w="12700">
                <a:solidFill>
                  <a:schemeClr val="tx1"/>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6" name="Rectangle 45"/>
              <p:cNvSpPr/>
              <p:nvPr>
                <p:custDataLst>
                  <p:tags r:id="rId10"/>
                </p:custDataLst>
              </p:nvPr>
            </p:nvSpPr>
            <p:spPr>
              <a:xfrm>
                <a:off x="6840642" y="2467361"/>
                <a:ext cx="3373120" cy="366395"/>
              </a:xfrm>
              <a:prstGeom prst="rect">
                <a:avLst/>
              </a:prstGeom>
              <a:solidFill>
                <a:srgbClr val="E7E6E6"/>
              </a:solidFill>
              <a:ln w="12700">
                <a:solidFill>
                  <a:schemeClr val="tx1"/>
                </a:solidFill>
              </a:ln>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charset="0"/>
                              <a:ea typeface="Cambria Math" panose="02040503050406030204" charset="0"/>
                            </a:rPr>
                          </m:ctrlPr>
                        </m:sSubPr>
                        <m:e>
                          <m:r>
                            <a:rPr lang="en-US" sz="1800" b="0" i="1" smtClean="0">
                              <a:latin typeface="Cambria Math" panose="02040503050406030204" charset="0"/>
                              <a:ea typeface="Cambria Math" panose="02040503050406030204" charset="0"/>
                            </a:rPr>
                            <m:t>𝐼𝐼</m:t>
                          </m:r>
                          <m:r>
                            <a:rPr lang="en-US" sz="1800" i="1" smtClean="0">
                              <a:latin typeface="Cambria Math" panose="02040503050406030204" charset="0"/>
                              <a:ea typeface="Cambria Math" panose="02040503050406030204" charset="0"/>
                            </a:rPr>
                            <m:t>𝐼</m:t>
                          </m:r>
                        </m:e>
                        <m:sub>
                          <m:r>
                            <a:rPr lang="en-US" sz="1800" b="1" i="0" smtClean="0">
                              <a:latin typeface="Cambria Math" panose="02040503050406030204" charset="0"/>
                              <a:ea typeface="Cambria Math" panose="02040503050406030204" charset="0"/>
                            </a:rPr>
                            <m:t>𝐂</m:t>
                          </m:r>
                        </m:sub>
                      </m:sSub>
                      <m:r>
                        <a:rPr lang="en-US" sz="1800" b="0" i="1" smtClean="0">
                          <a:latin typeface="Cambria Math" panose="02040503050406030204" charset="0"/>
                          <a:ea typeface="Cambria Math" panose="02040503050406030204" charset="0"/>
                        </a:rPr>
                        <m:t>=</m:t>
                      </m:r>
                      <m:func>
                        <m:funcPr>
                          <m:ctrlPr>
                            <a:rPr lang="en-US" sz="1800" b="0" i="1" smtClean="0">
                              <a:latin typeface="Cambria Math" panose="02040503050406030204" charset="0"/>
                              <a:ea typeface="Cambria Math" panose="02040503050406030204" charset="0"/>
                            </a:rPr>
                          </m:ctrlPr>
                        </m:funcPr>
                        <m:fName>
                          <m:r>
                            <m:rPr>
                              <m:sty m:val="p"/>
                            </m:rPr>
                            <a:rPr lang="en-US" sz="1800" b="0" i="0" smtClean="0">
                              <a:latin typeface="Cambria Math" panose="02040503050406030204" charset="0"/>
                              <a:ea typeface="Cambria Math" panose="02040503050406030204" charset="0"/>
                            </a:rPr>
                            <m:t>det</m:t>
                          </m:r>
                        </m:fName>
                        <m:e>
                          <m:d>
                            <m:dPr>
                              <m:ctrlPr>
                                <a:rPr lang="en-US" sz="1800" b="0" i="1" smtClean="0">
                                  <a:latin typeface="Cambria Math" panose="02040503050406030204" charset="0"/>
                                  <a:ea typeface="Cambria Math" panose="02040503050406030204" charset="0"/>
                                </a:rPr>
                              </m:ctrlPr>
                            </m:dPr>
                            <m:e>
                              <m:sSup>
                                <m:sSupPr>
                                  <m:ctrlPr>
                                    <a:rPr lang="en-US" sz="1800" b="1" i="1" smtClean="0">
                                      <a:latin typeface="Cambria Math" panose="02040503050406030204" charset="0"/>
                                      <a:ea typeface="Cambria Math" panose="02040503050406030204" charset="0"/>
                                    </a:rPr>
                                  </m:ctrlPr>
                                </m:sSupPr>
                                <m:e>
                                  <m:r>
                                    <a:rPr lang="en-US" sz="1800" b="1" i="0" smtClean="0">
                                      <a:latin typeface="Cambria Math" panose="02040503050406030204" charset="0"/>
                                      <a:ea typeface="Cambria Math" panose="02040503050406030204" charset="0"/>
                                    </a:rPr>
                                    <m:t>𝐂</m:t>
                                  </m:r>
                                </m:e>
                                <m:sup>
                                  <m:r>
                                    <a:rPr lang="en-US" sz="1800" b="0" i="1" smtClean="0">
                                      <a:latin typeface="Cambria Math" panose="02040503050406030204" charset="0"/>
                                      <a:ea typeface="Cambria Math" panose="02040503050406030204" charset="0"/>
                                    </a:rPr>
                                    <m:t>2</m:t>
                                  </m:r>
                                </m:sup>
                              </m:sSup>
                            </m:e>
                          </m:d>
                        </m:e>
                      </m:func>
                      <m:r>
                        <a:rPr lang="en-US" sz="1800" b="0" i="1" smtClean="0">
                          <a:latin typeface="Cambria Math" panose="02040503050406030204" charset="0"/>
                          <a:ea typeface="Cambria Math" panose="02040503050406030204" charset="0"/>
                        </a:rPr>
                        <m:t>=</m:t>
                      </m:r>
                      <m:sSubSup>
                        <m:sSubSupPr>
                          <m:ctrlPr>
                            <a:rPr lang="en-US" sz="1800" b="0" i="1" smtClean="0">
                              <a:latin typeface="Cambria Math" panose="02040503050406030204" charset="0"/>
                              <a:ea typeface="Cambria Math" panose="02040503050406030204" charset="0"/>
                            </a:rPr>
                          </m:ctrlPr>
                        </m:sSubSupPr>
                        <m:e>
                          <m:r>
                            <a:rPr lang="en-US" sz="1800" i="1">
                              <a:latin typeface="Cambria Math" panose="02040503050406030204" charset="0"/>
                              <a:ea typeface="Cambria Math" panose="02040503050406030204" charset="0"/>
                            </a:rPr>
                            <m:t>𝜆</m:t>
                          </m:r>
                        </m:e>
                        <m:sub>
                          <m:r>
                            <a:rPr lang="en-US" sz="1800">
                              <a:latin typeface="Cambria Math" panose="02040503050406030204" charset="0"/>
                              <a:ea typeface="Cambria Math" panose="02040503050406030204" charset="0"/>
                            </a:rPr>
                            <m:t>0</m:t>
                          </m:r>
                        </m:sub>
                        <m:sup>
                          <m:r>
                            <a:rPr lang="en-US" sz="1800" b="0" i="1" smtClean="0">
                              <a:latin typeface="Cambria Math" panose="02040503050406030204" charset="0"/>
                              <a:ea typeface="Cambria Math" panose="02040503050406030204" charset="0"/>
                            </a:rPr>
                            <m:t>4</m:t>
                          </m:r>
                        </m:sup>
                      </m:sSubSup>
                      <m:r>
                        <a:rPr lang="en-US" sz="1800" b="0" i="1" smtClean="0">
                          <a:latin typeface="Cambria Math" panose="02040503050406030204" charset="0"/>
                          <a:ea typeface="Cambria Math" panose="02040503050406030204" charset="0"/>
                        </a:rPr>
                        <m:t>+</m:t>
                      </m:r>
                      <m:sSubSup>
                        <m:sSubSupPr>
                          <m:ctrlPr>
                            <a:rPr lang="en-US" sz="1800" b="0" i="1" smtClean="0">
                              <a:latin typeface="Cambria Math" panose="02040503050406030204" charset="0"/>
                              <a:ea typeface="Cambria Math" panose="02040503050406030204" charset="0"/>
                            </a:rPr>
                          </m:ctrlPr>
                        </m:sSubSupPr>
                        <m:e>
                          <m:r>
                            <a:rPr lang="en-US" sz="1800" i="1">
                              <a:latin typeface="Cambria Math" panose="02040503050406030204" charset="0"/>
                              <a:ea typeface="Cambria Math" panose="02040503050406030204" charset="0"/>
                            </a:rPr>
                            <m:t>𝜆</m:t>
                          </m:r>
                        </m:e>
                        <m:sub>
                          <m:r>
                            <a:rPr lang="en-US" sz="1800">
                              <a:latin typeface="Cambria Math" panose="02040503050406030204" charset="0"/>
                              <a:ea typeface="Cambria Math" panose="02040503050406030204" charset="0"/>
                            </a:rPr>
                            <m:t>1</m:t>
                          </m:r>
                        </m:sub>
                        <m:sup>
                          <m:r>
                            <a:rPr lang="en-US" sz="1800" b="0" i="1" smtClean="0">
                              <a:latin typeface="Cambria Math" panose="02040503050406030204" charset="0"/>
                              <a:ea typeface="Cambria Math" panose="02040503050406030204" charset="0"/>
                            </a:rPr>
                            <m:t>4</m:t>
                          </m:r>
                        </m:sup>
                      </m:sSubSup>
                      <m:r>
                        <a:rPr lang="en-US" sz="1800" b="0" i="1" smtClean="0">
                          <a:latin typeface="Cambria Math" panose="02040503050406030204" charset="0"/>
                          <a:ea typeface="Cambria Math" panose="02040503050406030204" charset="0"/>
                        </a:rPr>
                        <m:t>+</m:t>
                      </m:r>
                      <m:sSubSup>
                        <m:sSubSupPr>
                          <m:ctrlPr>
                            <a:rPr lang="en-US" sz="1800" i="1" smtClean="0">
                              <a:latin typeface="Cambria Math" panose="02040503050406030204" charset="0"/>
                              <a:ea typeface="Cambria Math" panose="02040503050406030204" charset="0"/>
                            </a:rPr>
                          </m:ctrlPr>
                        </m:sSubSupPr>
                        <m:e>
                          <m:r>
                            <a:rPr lang="en-US" sz="1800" i="1">
                              <a:latin typeface="Cambria Math" panose="02040503050406030204" charset="0"/>
                              <a:ea typeface="Cambria Math" panose="02040503050406030204" charset="0"/>
                            </a:rPr>
                            <m:t>𝜆</m:t>
                          </m:r>
                        </m:e>
                        <m:sub>
                          <m:r>
                            <a:rPr lang="en-US" sz="1800" b="0" i="0" smtClean="0">
                              <a:latin typeface="Cambria Math" panose="02040503050406030204" charset="0"/>
                              <a:ea typeface="Cambria Math" panose="02040503050406030204" charset="0"/>
                            </a:rPr>
                            <m:t>2</m:t>
                          </m:r>
                        </m:sub>
                        <m:sup>
                          <m:r>
                            <a:rPr lang="en-US" sz="1800" b="0" i="1" smtClean="0">
                              <a:latin typeface="Cambria Math" panose="02040503050406030204" charset="0"/>
                              <a:ea typeface="Cambria Math" panose="02040503050406030204" charset="0"/>
                            </a:rPr>
                            <m:t>4</m:t>
                          </m:r>
                        </m:sup>
                      </m:sSubSup>
                    </m:oMath>
                  </m:oMathPara>
                </a14:m>
                <a:endParaRPr lang="en-US" sz="1800" dirty="0"/>
              </a:p>
            </p:txBody>
          </p:sp>
        </mc:Choice>
        <mc:Fallback>
          <p:sp>
            <p:nvSpPr>
              <p:cNvPr id="46" name="Rectangle 45"/>
              <p:cNvSpPr>
                <a:spLocks noRot="1" noChangeAspect="1" noMove="1" noResize="1" noEditPoints="1" noAdjustHandles="1" noChangeArrowheads="1" noChangeShapeType="1" noTextEdit="1"/>
              </p:cNvSpPr>
              <p:nvPr>
                <p:custDataLst>
                  <p:tags r:id="rId11"/>
                </p:custDataLst>
              </p:nvPr>
            </p:nvSpPr>
            <p:spPr>
              <a:xfrm>
                <a:off x="6840642" y="2467361"/>
                <a:ext cx="3373120" cy="366395"/>
              </a:xfrm>
              <a:prstGeom prst="rect">
                <a:avLst/>
              </a:prstGeom>
              <a:blipFill rotWithShape="1">
                <a:blip r:embed="rId12"/>
                <a:stretch>
                  <a:fillRect l="-201" t="-1838" r="-176" b="-1628"/>
                </a:stretch>
              </a:blipFill>
              <a:ln w="12700">
                <a:solidFill>
                  <a:schemeClr val="tx1"/>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3082290" y="874395"/>
                <a:ext cx="6096000" cy="398145"/>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sz="2000" b="1" smtClean="0">
                          <a:latin typeface="Cambria Math" panose="02040503050406030204" charset="0"/>
                          <a:ea typeface="Cambria Math" panose="02040503050406030204" charset="0"/>
                        </a:rPr>
                        <m:t>𝐏</m:t>
                      </m:r>
                      <m:r>
                        <a:rPr lang="en-US" sz="2000" b="1" smtClean="0">
                          <a:latin typeface="Cambria Math" panose="02040503050406030204" charset="0"/>
                          <a:ea typeface="Cambria Math" panose="02040503050406030204" charset="0"/>
                        </a:rPr>
                        <m:t>=</m:t>
                      </m:r>
                      <m:r>
                        <a:rPr lang="en-US" sz="2000" b="1" i="0" smtClean="0">
                          <a:latin typeface="Cambria Math" panose="02040503050406030204" charset="0"/>
                          <a:ea typeface="Cambria Math" panose="02040503050406030204" charset="0"/>
                        </a:rPr>
                        <m:t>𝐔𝐏</m:t>
                      </m:r>
                      <m:r>
                        <a:rPr lang="en-US" sz="2000" b="1">
                          <a:latin typeface="Cambria Math" panose="02040503050406030204" charset="0"/>
                          <a:ea typeface="Cambria Math" panose="02040503050406030204" charset="0"/>
                        </a:rPr>
                        <m:t>(</m:t>
                      </m:r>
                      <m:sSub>
                        <m:sSubPr>
                          <m:ctrlPr>
                            <a:rPr lang="en-US" sz="2000" i="1" smtClean="0">
                              <a:latin typeface="Cambria Math" panose="02040503050406030204" charset="0"/>
                              <a:ea typeface="Cambria Math" panose="02040503050406030204" charset="0"/>
                            </a:rPr>
                          </m:ctrlPr>
                        </m:sSubPr>
                        <m:e>
                          <m:r>
                            <a:rPr lang="en-US" sz="2000" b="0" i="1" smtClean="0">
                              <a:latin typeface="Cambria Math" panose="02040503050406030204" charset="0"/>
                              <a:ea typeface="Cambria Math" panose="02040503050406030204" charset="0"/>
                            </a:rPr>
                            <m:t>𝜆</m:t>
                          </m:r>
                        </m:e>
                        <m:sub>
                          <m:r>
                            <a:rPr lang="en-US" sz="2000" b="0" i="0" smtClean="0">
                              <a:latin typeface="Cambria Math" panose="02040503050406030204" charset="0"/>
                              <a:ea typeface="Cambria Math" panose="02040503050406030204" charset="0"/>
                            </a:rPr>
                            <m:t>0</m:t>
                          </m:r>
                        </m:sub>
                      </m:sSub>
                      <m:r>
                        <a:rPr lang="en-US" sz="2000" b="1" i="0" smtClean="0">
                          <a:latin typeface="Cambria Math" panose="02040503050406030204" charset="0"/>
                          <a:ea typeface="Cambria Math" panose="02040503050406030204" charset="0"/>
                        </a:rPr>
                        <m:t>,</m:t>
                      </m:r>
                      <m:sSub>
                        <m:sSubPr>
                          <m:ctrlPr>
                            <a:rPr lang="en-US" sz="2000" i="1">
                              <a:latin typeface="Cambria Math" panose="02040503050406030204" charset="0"/>
                              <a:ea typeface="Cambria Math" panose="02040503050406030204" charset="0"/>
                            </a:rPr>
                          </m:ctrlPr>
                        </m:sSubPr>
                        <m:e>
                          <m:r>
                            <a:rPr lang="en-US" sz="2000" i="1">
                              <a:latin typeface="Cambria Math" panose="02040503050406030204" charset="0"/>
                              <a:ea typeface="Cambria Math" panose="02040503050406030204" charset="0"/>
                            </a:rPr>
                            <m:t>𝜆</m:t>
                          </m:r>
                        </m:e>
                        <m:sub>
                          <m:r>
                            <a:rPr lang="en-US" sz="2000" b="0" i="0" smtClean="0">
                              <a:latin typeface="Cambria Math" panose="02040503050406030204" charset="0"/>
                              <a:ea typeface="Cambria Math" panose="02040503050406030204" charset="0"/>
                            </a:rPr>
                            <m:t>1</m:t>
                          </m:r>
                        </m:sub>
                      </m:sSub>
                      <m:r>
                        <a:rPr lang="en-US" sz="2000" b="1" i="0" smtClean="0">
                          <a:latin typeface="Cambria Math" panose="02040503050406030204" charset="0"/>
                          <a:ea typeface="Cambria Math" panose="02040503050406030204" charset="0"/>
                        </a:rPr>
                        <m:t>,</m:t>
                      </m:r>
                      <m:sSub>
                        <m:sSubPr>
                          <m:ctrlPr>
                            <a:rPr lang="en-US" sz="2000" i="1">
                              <a:latin typeface="Cambria Math" panose="02040503050406030204" charset="0"/>
                              <a:ea typeface="Cambria Math" panose="02040503050406030204" charset="0"/>
                            </a:rPr>
                          </m:ctrlPr>
                        </m:sSubPr>
                        <m:e>
                          <m:r>
                            <a:rPr lang="en-US" sz="2000" i="1">
                              <a:latin typeface="Cambria Math" panose="02040503050406030204" charset="0"/>
                              <a:ea typeface="Cambria Math" panose="02040503050406030204" charset="0"/>
                            </a:rPr>
                            <m:t>𝜆</m:t>
                          </m:r>
                        </m:e>
                        <m:sub>
                          <m:r>
                            <a:rPr lang="en-US" sz="2000" b="0" i="0" smtClean="0">
                              <a:latin typeface="Cambria Math" panose="02040503050406030204" charset="0"/>
                              <a:ea typeface="Cambria Math" panose="02040503050406030204" charset="0"/>
                            </a:rPr>
                            <m:t>2</m:t>
                          </m:r>
                        </m:sub>
                      </m:sSub>
                      <m:r>
                        <a:rPr lang="en-US" sz="2000" b="1">
                          <a:latin typeface="Cambria Math" panose="02040503050406030204" charset="0"/>
                          <a:ea typeface="Cambria Math" panose="02040503050406030204" charset="0"/>
                        </a:rPr>
                        <m:t>)</m:t>
                      </m:r>
                      <m:sSup>
                        <m:sSupPr>
                          <m:ctrlPr>
                            <a:rPr lang="en-US" altLang="zh-CN" sz="2000" b="1" i="1">
                              <a:latin typeface="Cambria Math" panose="02040503050406030204" charset="0"/>
                            </a:rPr>
                          </m:ctrlPr>
                        </m:sSupPr>
                        <m:e>
                          <m:r>
                            <a:rPr lang="en-US" altLang="zh-CN" sz="2000" b="1">
                              <a:latin typeface="Cambria Math" panose="02040503050406030204" charset="0"/>
                            </a:rPr>
                            <m:t>𝐕</m:t>
                          </m:r>
                        </m:e>
                        <m:sup>
                          <m:r>
                            <m:rPr>
                              <m:sty m:val="p"/>
                            </m:rPr>
                            <a:rPr lang="en-US" altLang="zh-CN" sz="2000">
                              <a:latin typeface="Cambria Math" panose="02040503050406030204" charset="0"/>
                            </a:rPr>
                            <m:t>T</m:t>
                          </m:r>
                        </m:sup>
                      </m:sSup>
                    </m:oMath>
                  </m:oMathPara>
                </a14:m>
                <a:endParaRPr lang="en-US" altLang="zh-CN" sz="2000">
                  <a:latin typeface="Cambria Math" panose="0204050305040603020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3082290" y="874395"/>
                <a:ext cx="6096000" cy="398145"/>
              </a:xfrm>
              <a:prstGeom prst="rect">
                <a:avLst/>
              </a:prstGeom>
              <a:blipFill rotWithShape="1">
                <a:blip r:embed="rId13"/>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dissolve">
                                      <p:cBhvr>
                                        <p:cTn id="7" dur="500"/>
                                        <p:tgtEl>
                                          <p:spTgt spid="4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dissolve">
                                      <p:cBhvr>
                                        <p:cTn id="13" dur="500"/>
                                        <p:tgtEl>
                                          <p:spTgt spid="45"/>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dissolve">
                                      <p:cBhvr>
                                        <p:cTn id="16"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 grpId="0" bldLvl="0" animBg="1"/>
      <p:bldP spid="45" grpId="0" bldLvl="0" animBg="1"/>
      <p:bldP spid="46"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3489960" cy="478155"/>
          </a:xfrm>
        </p:spPr>
        <p:txBody>
          <a:bodyPr wrap="square"/>
          <a:lstStyle/>
          <a:p>
            <a:r>
              <a:rPr>
                <a:sym typeface="+mn-ea"/>
              </a:rPr>
              <a:t>额外任务</a:t>
            </a:r>
            <a:endParaRPr>
              <a:sym typeface="+mn-ea"/>
            </a:endParaRPr>
          </a:p>
        </p:txBody>
      </p:sp>
      <p:sp>
        <p:nvSpPr>
          <p:cNvPr id="58" name="Title 1"/>
          <p:cNvSpPr txBox="1"/>
          <p:nvPr>
            <p:custDataLst>
              <p:tags r:id="rId1"/>
            </p:custDataLst>
          </p:nvPr>
        </p:nvSpPr>
        <p:spPr>
          <a:xfrm>
            <a:off x="558165" y="1063625"/>
            <a:ext cx="4938395" cy="517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The Saint </a:t>
            </a:r>
            <a:r>
              <a:rPr lang="en-US" sz="1800" dirty="0" err="1"/>
              <a:t>Venant</a:t>
            </a:r>
            <a:r>
              <a:rPr lang="en-US" sz="1800" dirty="0"/>
              <a:t>-Kirchhoff model (</a:t>
            </a:r>
            <a:r>
              <a:rPr lang="en-US" sz="1800" dirty="0" err="1"/>
              <a:t>StVK</a:t>
            </a:r>
            <a:r>
              <a:rPr lang="en-US" sz="1800" dirty="0"/>
              <a:t>):</a:t>
            </a:r>
            <a:endParaRPr lang="en-US" sz="1800" dirty="0"/>
          </a:p>
        </p:txBody>
      </p:sp>
      <mc:AlternateContent xmlns:mc="http://schemas.openxmlformats.org/markup-compatibility/2006">
        <mc:Choice xmlns:a14="http://schemas.microsoft.com/office/drawing/2010/main" Requires="a14">
          <p:sp>
            <p:nvSpPr>
              <p:cNvPr id="9" name="Rectangle 13"/>
              <p:cNvSpPr/>
              <p:nvPr>
                <p:custDataLst>
                  <p:tags r:id="rId2"/>
                </p:custDataLst>
              </p:nvPr>
            </p:nvSpPr>
            <p:spPr>
              <a:xfrm>
                <a:off x="4237903" y="1610094"/>
                <a:ext cx="3797300" cy="394970"/>
              </a:xfrm>
              <a:prstGeom prst="rect">
                <a:avLst/>
              </a:prstGeom>
              <a:noFill/>
              <a:ln w="12700">
                <a:noFill/>
              </a:ln>
            </p:spPr>
            <p:txBody>
              <a:bodyPr wrap="none">
                <a:spAutoFit/>
              </a:bodyPr>
              <a:lstStyle/>
              <a:p>
                <a14:m>
                  <m:oMathPara xmlns:m="http://schemas.openxmlformats.org/officeDocument/2006/math">
                    <m:oMathParaPr>
                      <m:jc m:val="centerGroup"/>
                    </m:oMathParaPr>
                    <m:oMath xmlns:m="http://schemas.openxmlformats.org/officeDocument/2006/math">
                      <m:r>
                        <a:rPr lang="en-US" sz="1800" b="0" i="1" smtClean="0">
                          <a:latin typeface="Cambria Math" panose="02040503050406030204" charset="0"/>
                          <a:ea typeface="Cambria Math" panose="02040503050406030204" charset="0"/>
                        </a:rPr>
                        <m:t>𝑊</m:t>
                      </m:r>
                      <m:r>
                        <a:rPr lang="en-US" sz="1800" b="0" i="1" smtClean="0">
                          <a:latin typeface="Cambria Math" panose="02040503050406030204" charset="0"/>
                          <a:ea typeface="Cambria Math" panose="02040503050406030204" charset="0"/>
                        </a:rPr>
                        <m:t>=</m:t>
                      </m:r>
                      <m:box>
                        <m:boxPr>
                          <m:ctrlPr>
                            <a:rPr lang="en-US" sz="1800" b="0" i="1" smtClean="0">
                              <a:latin typeface="Cambria Math" panose="02040503050406030204" charset="0"/>
                              <a:ea typeface="Cambria Math" panose="02040503050406030204" charset="0"/>
                            </a:rPr>
                          </m:ctrlPr>
                        </m:boxPr>
                        <m:e>
                          <m:argPr>
                            <m:argSz m:val="-1"/>
                          </m:argPr>
                          <m:f>
                            <m:fPr>
                              <m:ctrlPr>
                                <a:rPr lang="en-US" sz="1800" b="0" i="1" smtClean="0">
                                  <a:latin typeface="Cambria Math" panose="02040503050406030204" charset="0"/>
                                  <a:ea typeface="Cambria Math" panose="02040503050406030204" charset="0"/>
                                </a:rPr>
                              </m:ctrlPr>
                            </m:fPr>
                            <m:num>
                              <m:sSub>
                                <m:sSubPr>
                                  <m:ctrlPr>
                                    <a:rPr lang="en-US" sz="1800" b="0" i="1" smtClean="0">
                                      <a:latin typeface="Cambria Math" panose="02040503050406030204" charset="0"/>
                                      <a:ea typeface="Cambria Math" panose="02040503050406030204" charset="0"/>
                                    </a:rPr>
                                  </m:ctrlPr>
                                </m:sSubPr>
                                <m:e>
                                  <m:r>
                                    <a:rPr lang="en-US" sz="1800" b="0" i="1" smtClean="0">
                                      <a:latin typeface="Cambria Math" panose="02040503050406030204" charset="0"/>
                                      <a:ea typeface="Cambria Math" panose="02040503050406030204" charset="0"/>
                                    </a:rPr>
                                    <m:t>𝑠</m:t>
                                  </m:r>
                                </m:e>
                                <m:sub>
                                  <m:r>
                                    <a:rPr lang="en-US" sz="1800" b="0" i="1" smtClean="0">
                                      <a:latin typeface="Cambria Math" panose="02040503050406030204" charset="0"/>
                                      <a:ea typeface="Cambria Math" panose="02040503050406030204" charset="0"/>
                                    </a:rPr>
                                    <m:t>0</m:t>
                                  </m:r>
                                </m:sub>
                              </m:sSub>
                            </m:num>
                            <m:den>
                              <m:r>
                                <a:rPr lang="en-US" sz="1800" b="0" i="1" smtClean="0">
                                  <a:latin typeface="Cambria Math" panose="02040503050406030204" charset="0"/>
                                  <a:ea typeface="Cambria Math" panose="02040503050406030204" charset="0"/>
                                </a:rPr>
                                <m:t>8</m:t>
                              </m:r>
                            </m:den>
                          </m:f>
                        </m:e>
                      </m:box>
                      <m:sSup>
                        <m:sSupPr>
                          <m:ctrlPr>
                            <a:rPr lang="en-US" sz="1800" b="0" i="1" smtClean="0">
                              <a:latin typeface="Cambria Math" panose="02040503050406030204" charset="0"/>
                              <a:ea typeface="Cambria Math" panose="02040503050406030204" charset="0"/>
                            </a:rPr>
                          </m:ctrlPr>
                        </m:sSupPr>
                        <m:e>
                          <m:d>
                            <m:dPr>
                              <m:ctrlPr>
                                <a:rPr lang="en-US" sz="1800" b="0" i="1" smtClean="0">
                                  <a:latin typeface="Cambria Math" panose="02040503050406030204" charset="0"/>
                                  <a:ea typeface="Cambria Math" panose="02040503050406030204" charset="0"/>
                                </a:rPr>
                              </m:ctrlPr>
                            </m:dPr>
                            <m:e>
                              <m:sSub>
                                <m:sSubPr>
                                  <m:ctrlPr>
                                    <a:rPr lang="en-US" sz="1800" i="1">
                                      <a:latin typeface="Cambria Math" panose="02040503050406030204" charset="0"/>
                                      <a:ea typeface="Cambria Math" panose="02040503050406030204" charset="0"/>
                                    </a:rPr>
                                  </m:ctrlPr>
                                </m:sSubPr>
                                <m:e>
                                  <m:r>
                                    <a:rPr lang="en-US" sz="1800" i="1">
                                      <a:latin typeface="Cambria Math" panose="02040503050406030204" charset="0"/>
                                      <a:ea typeface="Cambria Math" panose="02040503050406030204" charset="0"/>
                                    </a:rPr>
                                    <m:t>𝐼</m:t>
                                  </m:r>
                                </m:e>
                                <m:sub>
                                  <m:r>
                                    <a:rPr lang="en-US" sz="1800" b="1">
                                      <a:latin typeface="Cambria Math" panose="02040503050406030204" charset="0"/>
                                      <a:ea typeface="Cambria Math" panose="02040503050406030204" charset="0"/>
                                    </a:rPr>
                                    <m:t>𝐂</m:t>
                                  </m:r>
                                </m:sub>
                              </m:sSub>
                              <m:r>
                                <a:rPr lang="en-US" sz="1800" b="0" i="1" smtClean="0">
                                  <a:latin typeface="Cambria Math" panose="02040503050406030204" charset="0"/>
                                  <a:ea typeface="Cambria Math" panose="02040503050406030204" charset="0"/>
                                </a:rPr>
                                <m:t>−</m:t>
                              </m:r>
                              <m:r>
                                <a:rPr lang="en-US" sz="1800" b="0" i="1" smtClean="0">
                                  <a:latin typeface="Cambria Math" panose="02040503050406030204" charset="0"/>
                                  <a:ea typeface="Cambria Math" panose="02040503050406030204" charset="0"/>
                                </a:rPr>
                                <m:t>3</m:t>
                              </m:r>
                            </m:e>
                          </m:d>
                        </m:e>
                        <m:sup>
                          <m:r>
                            <a:rPr lang="en-US" sz="1800" b="0" i="1" smtClean="0">
                              <a:latin typeface="Cambria Math" panose="02040503050406030204" charset="0"/>
                              <a:ea typeface="Cambria Math" panose="02040503050406030204" charset="0"/>
                            </a:rPr>
                            <m:t>2</m:t>
                          </m:r>
                        </m:sup>
                      </m:sSup>
                      <m:r>
                        <a:rPr lang="en-US" sz="1800" b="0" i="1" smtClean="0">
                          <a:latin typeface="Cambria Math" panose="02040503050406030204" charset="0"/>
                          <a:ea typeface="Cambria Math" panose="02040503050406030204" charset="0"/>
                        </a:rPr>
                        <m:t>+</m:t>
                      </m:r>
                      <m:box>
                        <m:boxPr>
                          <m:ctrlPr>
                            <a:rPr lang="en-US" sz="1800" b="0" i="1" smtClean="0">
                              <a:latin typeface="Cambria Math" panose="02040503050406030204" charset="0"/>
                              <a:ea typeface="Cambria Math" panose="02040503050406030204" charset="0"/>
                            </a:rPr>
                          </m:ctrlPr>
                        </m:boxPr>
                        <m:e>
                          <m:argPr>
                            <m:argSz m:val="-1"/>
                          </m:argPr>
                          <m:f>
                            <m:fPr>
                              <m:ctrlPr>
                                <a:rPr lang="en-US" sz="1800" b="0" i="1" smtClean="0">
                                  <a:latin typeface="Cambria Math" panose="02040503050406030204" charset="0"/>
                                  <a:ea typeface="Cambria Math" panose="02040503050406030204" charset="0"/>
                                </a:rPr>
                              </m:ctrlPr>
                            </m:fPr>
                            <m:num>
                              <m:sSub>
                                <m:sSubPr>
                                  <m:ctrlPr>
                                    <a:rPr lang="en-US" sz="1800" b="0" i="1" smtClean="0">
                                      <a:latin typeface="Cambria Math" panose="02040503050406030204" charset="0"/>
                                      <a:ea typeface="Cambria Math" panose="02040503050406030204" charset="0"/>
                                    </a:rPr>
                                  </m:ctrlPr>
                                </m:sSubPr>
                                <m:e>
                                  <m:r>
                                    <a:rPr lang="en-US" sz="1800" b="0" i="1" smtClean="0">
                                      <a:latin typeface="Cambria Math" panose="02040503050406030204" charset="0"/>
                                      <a:ea typeface="Cambria Math" panose="02040503050406030204" charset="0"/>
                                    </a:rPr>
                                    <m:t>𝑠</m:t>
                                  </m:r>
                                </m:e>
                                <m:sub>
                                  <m:r>
                                    <a:rPr lang="en-US" sz="1800" b="0" i="1" smtClean="0">
                                      <a:latin typeface="Cambria Math" panose="02040503050406030204" charset="0"/>
                                      <a:ea typeface="Cambria Math" panose="02040503050406030204" charset="0"/>
                                    </a:rPr>
                                    <m:t>1</m:t>
                                  </m:r>
                                </m:sub>
                              </m:sSub>
                            </m:num>
                            <m:den>
                              <m:r>
                                <a:rPr lang="en-US" sz="1800" b="0" i="1" smtClean="0">
                                  <a:latin typeface="Cambria Math" panose="02040503050406030204" charset="0"/>
                                  <a:ea typeface="Cambria Math" panose="02040503050406030204" charset="0"/>
                                </a:rPr>
                                <m:t>4</m:t>
                              </m:r>
                            </m:den>
                          </m:f>
                        </m:e>
                      </m:box>
                      <m:r>
                        <a:rPr lang="en-US" sz="1800" b="0" i="1" smtClean="0">
                          <a:latin typeface="Cambria Math" panose="02040503050406030204" charset="0"/>
                          <a:ea typeface="Cambria Math" panose="02040503050406030204" charset="0"/>
                        </a:rPr>
                        <m:t>(</m:t>
                      </m:r>
                      <m:sSub>
                        <m:sSubPr>
                          <m:ctrlPr>
                            <a:rPr lang="en-US" sz="1800" i="1">
                              <a:latin typeface="Cambria Math" panose="02040503050406030204" charset="0"/>
                              <a:ea typeface="Cambria Math" panose="02040503050406030204" charset="0"/>
                            </a:rPr>
                          </m:ctrlPr>
                        </m:sSubPr>
                        <m:e>
                          <m:r>
                            <a:rPr lang="en-US" sz="1800" i="1">
                              <a:latin typeface="Cambria Math" panose="02040503050406030204" charset="0"/>
                              <a:ea typeface="Cambria Math" panose="02040503050406030204" charset="0"/>
                            </a:rPr>
                            <m:t>𝐼𝐼</m:t>
                          </m:r>
                        </m:e>
                        <m:sub>
                          <m:r>
                            <a:rPr lang="en-US" sz="1800" b="1">
                              <a:latin typeface="Cambria Math" panose="02040503050406030204" charset="0"/>
                              <a:ea typeface="Cambria Math" panose="02040503050406030204" charset="0"/>
                            </a:rPr>
                            <m:t>𝐂</m:t>
                          </m:r>
                        </m:sub>
                      </m:sSub>
                      <m:r>
                        <a:rPr lang="en-US" sz="1800" b="0" i="1" smtClean="0">
                          <a:latin typeface="Cambria Math" panose="02040503050406030204" charset="0"/>
                          <a:ea typeface="Cambria Math" panose="02040503050406030204" charset="0"/>
                        </a:rPr>
                        <m:t>−</m:t>
                      </m:r>
                      <m:r>
                        <a:rPr lang="en-US" sz="1800" b="0" i="1" smtClean="0">
                          <a:latin typeface="Cambria Math" panose="02040503050406030204" charset="0"/>
                          <a:ea typeface="Cambria Math" panose="02040503050406030204" charset="0"/>
                        </a:rPr>
                        <m:t>2</m:t>
                      </m:r>
                      <m:sSub>
                        <m:sSubPr>
                          <m:ctrlPr>
                            <a:rPr lang="en-US" sz="1800" i="1">
                              <a:latin typeface="Cambria Math" panose="02040503050406030204" charset="0"/>
                              <a:ea typeface="Cambria Math" panose="02040503050406030204" charset="0"/>
                            </a:rPr>
                          </m:ctrlPr>
                        </m:sSubPr>
                        <m:e>
                          <m:r>
                            <a:rPr lang="en-US" sz="1800" i="1">
                              <a:latin typeface="Cambria Math" panose="02040503050406030204" charset="0"/>
                              <a:ea typeface="Cambria Math" panose="02040503050406030204" charset="0"/>
                            </a:rPr>
                            <m:t>𝐼</m:t>
                          </m:r>
                        </m:e>
                        <m:sub>
                          <m:r>
                            <a:rPr lang="en-US" sz="1800" b="1">
                              <a:latin typeface="Cambria Math" panose="02040503050406030204" charset="0"/>
                              <a:ea typeface="Cambria Math" panose="02040503050406030204" charset="0"/>
                            </a:rPr>
                            <m:t>𝐂</m:t>
                          </m:r>
                        </m:sub>
                      </m:sSub>
                      <m:r>
                        <a:rPr lang="en-US" sz="1800" b="0" i="1" smtClean="0">
                          <a:latin typeface="Cambria Math" panose="02040503050406030204" charset="0"/>
                          <a:ea typeface="Cambria Math" panose="02040503050406030204" charset="0"/>
                        </a:rPr>
                        <m:t>+</m:t>
                      </m:r>
                      <m:r>
                        <a:rPr lang="en-US" sz="1800" b="0" i="1" smtClean="0">
                          <a:latin typeface="Cambria Math" panose="02040503050406030204" charset="0"/>
                          <a:ea typeface="Cambria Math" panose="02040503050406030204" charset="0"/>
                        </a:rPr>
                        <m:t>3</m:t>
                      </m:r>
                      <m:r>
                        <a:rPr lang="en-US" sz="1800" b="0" i="1" smtClean="0">
                          <a:latin typeface="Cambria Math" panose="02040503050406030204" charset="0"/>
                          <a:ea typeface="Cambria Math" panose="02040503050406030204" charset="0"/>
                        </a:rPr>
                        <m:t>)</m:t>
                      </m:r>
                    </m:oMath>
                  </m:oMathPara>
                </a14:m>
                <a:endParaRPr lang="en-US" sz="1800" dirty="0"/>
              </a:p>
            </p:txBody>
          </p:sp>
        </mc:Choice>
        <mc:Fallback>
          <p:sp>
            <p:nvSpPr>
              <p:cNvPr id="9" name="Rectangle 13"/>
              <p:cNvSpPr>
                <a:spLocks noRot="1" noChangeAspect="1" noMove="1" noResize="1" noEditPoints="1" noAdjustHandles="1" noChangeArrowheads="1" noChangeShapeType="1" noTextEdit="1"/>
              </p:cNvSpPr>
              <p:nvPr>
                <p:custDataLst>
                  <p:tags r:id="rId3"/>
                </p:custDataLst>
              </p:nvPr>
            </p:nvSpPr>
            <p:spPr>
              <a:xfrm>
                <a:off x="4237903" y="1610094"/>
                <a:ext cx="3797300" cy="394970"/>
              </a:xfrm>
              <a:prstGeom prst="rect">
                <a:avLst/>
              </a:prstGeom>
              <a:blipFill rotWithShape="1">
                <a:blip r:embed="rId4"/>
                <a:stretch>
                  <a:fillRect l="-14" t="-93" r="14" b="93"/>
                </a:stretch>
              </a:blipFill>
              <a:ln w="12700">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9" name="Rectangle 68"/>
              <p:cNvSpPr/>
              <p:nvPr>
                <p:custDataLst>
                  <p:tags r:id="rId5"/>
                </p:custDataLst>
              </p:nvPr>
            </p:nvSpPr>
            <p:spPr>
              <a:xfrm>
                <a:off x="4129065" y="2682834"/>
                <a:ext cx="3671570" cy="2081530"/>
              </a:xfrm>
              <a:prstGeom prst="rect">
                <a:avLst/>
              </a:prstGeom>
              <a:noFill/>
              <a:ln w="12700">
                <a:noFill/>
              </a:ln>
            </p:spPr>
            <p:txBody>
              <a:bodyPr wrap="none">
                <a:spAutoFit/>
              </a:bodyPr>
              <a:p>
                <a14:m>
                  <m:oMathPara xmlns:m="http://schemas.openxmlformats.org/officeDocument/2006/math">
                    <m:oMathParaPr>
                      <m:jc m:val="centerGroup"/>
                    </m:oMathParaPr>
                    <m:oMath xmlns:m="http://schemas.openxmlformats.org/officeDocument/2006/math">
                      <m:r>
                        <a:rPr lang="en-US" sz="2000" b="1" smtClean="0">
                          <a:latin typeface="Cambria Math" panose="02040503050406030204" charset="0"/>
                          <a:ea typeface="Cambria Math" panose="02040503050406030204" charset="0"/>
                        </a:rPr>
                        <m:t>𝐏</m:t>
                      </m:r>
                      <m:d>
                        <m:dPr>
                          <m:ctrlPr>
                            <a:rPr lang="en-US" sz="2000" b="1" i="1">
                              <a:latin typeface="Cambria Math" panose="02040503050406030204" charset="0"/>
                              <a:ea typeface="Cambria Math" panose="02040503050406030204" charset="0"/>
                            </a:rPr>
                          </m:ctrlPr>
                        </m:dPr>
                        <m:e>
                          <m:sSub>
                            <m:sSubPr>
                              <m:ctrlPr>
                                <a:rPr lang="en-US" sz="2000" i="1">
                                  <a:latin typeface="Cambria Math" panose="02040503050406030204" charset="0"/>
                                  <a:ea typeface="Cambria Math" panose="02040503050406030204" charset="0"/>
                                </a:rPr>
                              </m:ctrlPr>
                            </m:sSubPr>
                            <m:e>
                              <m:r>
                                <a:rPr lang="en-US" sz="2000" i="1">
                                  <a:latin typeface="Cambria Math" panose="02040503050406030204" charset="0"/>
                                  <a:ea typeface="Cambria Math" panose="02040503050406030204" charset="0"/>
                                </a:rPr>
                                <m:t>𝜆</m:t>
                              </m:r>
                            </m:e>
                            <m:sub>
                              <m:r>
                                <a:rPr lang="en-US" sz="2000">
                                  <a:latin typeface="Cambria Math" panose="02040503050406030204" charset="0"/>
                                  <a:ea typeface="Cambria Math" panose="02040503050406030204" charset="0"/>
                                </a:rPr>
                                <m:t>0</m:t>
                              </m:r>
                            </m:sub>
                          </m:sSub>
                          <m:r>
                            <a:rPr lang="en-US" sz="2000" b="1">
                              <a:latin typeface="Cambria Math" panose="02040503050406030204" charset="0"/>
                              <a:ea typeface="Cambria Math" panose="02040503050406030204" charset="0"/>
                            </a:rPr>
                            <m:t>,</m:t>
                          </m:r>
                          <m:sSub>
                            <m:sSubPr>
                              <m:ctrlPr>
                                <a:rPr lang="en-US" sz="2000" i="1">
                                  <a:latin typeface="Cambria Math" panose="02040503050406030204" charset="0"/>
                                  <a:ea typeface="Cambria Math" panose="02040503050406030204" charset="0"/>
                                </a:rPr>
                              </m:ctrlPr>
                            </m:sSubPr>
                            <m:e>
                              <m:r>
                                <a:rPr lang="en-US" sz="2000" i="1">
                                  <a:latin typeface="Cambria Math" panose="02040503050406030204" charset="0"/>
                                  <a:ea typeface="Cambria Math" panose="02040503050406030204" charset="0"/>
                                </a:rPr>
                                <m:t>𝜆</m:t>
                              </m:r>
                            </m:e>
                            <m:sub>
                              <m:r>
                                <a:rPr lang="en-US" sz="2000">
                                  <a:latin typeface="Cambria Math" panose="02040503050406030204" charset="0"/>
                                  <a:ea typeface="Cambria Math" panose="02040503050406030204" charset="0"/>
                                </a:rPr>
                                <m:t>1</m:t>
                              </m:r>
                            </m:sub>
                          </m:sSub>
                          <m:r>
                            <a:rPr lang="en-US" sz="2000" b="1">
                              <a:latin typeface="Cambria Math" panose="02040503050406030204" charset="0"/>
                              <a:ea typeface="Cambria Math" panose="02040503050406030204" charset="0"/>
                            </a:rPr>
                            <m:t>,</m:t>
                          </m:r>
                          <m:sSub>
                            <m:sSubPr>
                              <m:ctrlPr>
                                <a:rPr lang="en-US" sz="2000" i="1">
                                  <a:latin typeface="Cambria Math" panose="02040503050406030204" charset="0"/>
                                  <a:ea typeface="Cambria Math" panose="02040503050406030204" charset="0"/>
                                </a:rPr>
                              </m:ctrlPr>
                            </m:sSubPr>
                            <m:e>
                              <m:r>
                                <a:rPr lang="en-US" sz="2000" i="1">
                                  <a:latin typeface="Cambria Math" panose="02040503050406030204" charset="0"/>
                                  <a:ea typeface="Cambria Math" panose="02040503050406030204" charset="0"/>
                                </a:rPr>
                                <m:t>𝜆</m:t>
                              </m:r>
                            </m:e>
                            <m:sub>
                              <m:r>
                                <a:rPr lang="en-US" sz="2000">
                                  <a:latin typeface="Cambria Math" panose="02040503050406030204" charset="0"/>
                                  <a:ea typeface="Cambria Math" panose="02040503050406030204" charset="0"/>
                                </a:rPr>
                                <m:t>2</m:t>
                              </m:r>
                            </m:sub>
                          </m:sSub>
                        </m:e>
                      </m:d>
                      <m:r>
                        <a:rPr lang="en-US" sz="2000" b="1" i="0" smtClean="0">
                          <a:latin typeface="Cambria Math" panose="02040503050406030204" charset="0"/>
                          <a:ea typeface="Cambria Math" panose="02040503050406030204" charset="0"/>
                        </a:rPr>
                        <m:t>=</m:t>
                      </m:r>
                      <m:d>
                        <m:dPr>
                          <m:begChr m:val="["/>
                          <m:endChr m:val="]"/>
                          <m:ctrlPr>
                            <a:rPr lang="en-US" sz="2000" b="1" i="1" smtClean="0">
                              <a:latin typeface="Cambria Math" panose="02040503050406030204" charset="0"/>
                              <a:ea typeface="Cambria Math" panose="02040503050406030204" charset="0"/>
                            </a:rPr>
                          </m:ctrlPr>
                        </m:dPr>
                        <m:e>
                          <m:m>
                            <m:mPr>
                              <m:mcs>
                                <m:mc>
                                  <m:mcPr>
                                    <m:count m:val="3"/>
                                    <m:mcJc m:val="center"/>
                                  </m:mcPr>
                                </m:mc>
                              </m:mcs>
                              <m:ctrlPr>
                                <a:rPr lang="en-US" sz="2000" b="1" i="1" smtClean="0">
                                  <a:latin typeface="Cambria Math" panose="02040503050406030204" charset="0"/>
                                  <a:ea typeface="Cambria Math" panose="02040503050406030204" charset="0"/>
                                </a:rPr>
                              </m:ctrlPr>
                            </m:mPr>
                            <m:mr>
                              <m:e>
                                <m:box>
                                  <m:boxPr>
                                    <m:ctrlPr>
                                      <a:rPr lang="en-US" sz="2000" b="1" i="1" smtClean="0">
                                        <a:latin typeface="Cambria Math" panose="02040503050406030204" charset="0"/>
                                        <a:ea typeface="Cambria Math" panose="02040503050406030204" charset="0"/>
                                      </a:rPr>
                                    </m:ctrlPr>
                                  </m:boxPr>
                                  <m:e>
                                    <m:f>
                                      <m:fPr>
                                        <m:ctrlPr>
                                          <a:rPr lang="en-US" sz="2000" b="1" i="1" smtClean="0">
                                            <a:latin typeface="Cambria Math" panose="02040503050406030204" charset="0"/>
                                            <a:ea typeface="Cambria Math" panose="02040503050406030204" charset="0"/>
                                          </a:rPr>
                                        </m:ctrlPr>
                                      </m:fPr>
                                      <m:num>
                                        <m:r>
                                          <a:rPr lang="en-US" sz="2000" b="0" i="1" smtClean="0">
                                            <a:latin typeface="Cambria Math" panose="02040503050406030204" charset="0"/>
                                            <a:ea typeface="Cambria Math" panose="02040503050406030204" charset="0"/>
                                          </a:rPr>
                                          <m:t>𝜕</m:t>
                                        </m:r>
                                        <m:r>
                                          <a:rPr lang="en-US" sz="2000" b="0" i="1" smtClean="0">
                                            <a:latin typeface="Cambria Math" panose="02040503050406030204" charset="0"/>
                                            <a:ea typeface="Cambria Math" panose="02040503050406030204" charset="0"/>
                                          </a:rPr>
                                          <m:t>𝑊</m:t>
                                        </m:r>
                                      </m:num>
                                      <m:den>
                                        <m:r>
                                          <a:rPr lang="en-US" sz="2000" i="1">
                                            <a:latin typeface="Cambria Math" panose="02040503050406030204" charset="0"/>
                                            <a:ea typeface="Cambria Math" panose="02040503050406030204" charset="0"/>
                                          </a:rPr>
                                          <m:t>𝜕</m:t>
                                        </m:r>
                                        <m:sSub>
                                          <m:sSubPr>
                                            <m:ctrlPr>
                                              <a:rPr lang="en-US" sz="2000" i="1">
                                                <a:latin typeface="Cambria Math" panose="02040503050406030204" charset="0"/>
                                                <a:ea typeface="Cambria Math" panose="02040503050406030204" charset="0"/>
                                              </a:rPr>
                                            </m:ctrlPr>
                                          </m:sSubPr>
                                          <m:e>
                                            <m:r>
                                              <a:rPr lang="en-US" sz="2000" i="1">
                                                <a:latin typeface="Cambria Math" panose="02040503050406030204" charset="0"/>
                                                <a:ea typeface="Cambria Math" panose="02040503050406030204" charset="0"/>
                                              </a:rPr>
                                              <m:t>𝜆</m:t>
                                            </m:r>
                                          </m:e>
                                          <m:sub>
                                            <m:r>
                                              <a:rPr lang="en-US" sz="2000">
                                                <a:latin typeface="Cambria Math" panose="02040503050406030204" charset="0"/>
                                                <a:ea typeface="Cambria Math" panose="02040503050406030204" charset="0"/>
                                              </a:rPr>
                                              <m:t>0</m:t>
                                            </m:r>
                                          </m:sub>
                                        </m:sSub>
                                      </m:den>
                                    </m:f>
                                  </m:e>
                                </m:box>
                              </m:e>
                              <m:e>
                                <m:r>
                                  <a:rPr lang="en-US" sz="2000">
                                    <a:latin typeface="Cambria Math" panose="02040503050406030204" charset="0"/>
                                    <a:ea typeface="Cambria Math" panose="02040503050406030204" charset="0"/>
                                  </a:rPr>
                                  <m:t>0</m:t>
                                </m:r>
                              </m:e>
                              <m:e>
                                <m:r>
                                  <a:rPr lang="en-US" i="1">
                                    <a:latin typeface="Cambria Math" panose="02040503050406030204" charset="0"/>
                                  </a:rPr>
                                  <m:t>0</m:t>
                                </m:r>
                              </m:e>
                            </m:mr>
                            <m:mr>
                              <m:e>
                                <m:r>
                                  <a:rPr lang="en-US" i="1">
                                    <a:latin typeface="Cambria Math" panose="02040503050406030204" charset="0"/>
                                  </a:rPr>
                                  <m:t>0</m:t>
                                </m:r>
                              </m:e>
                              <m:e>
                                <m:f>
                                  <m:fPr>
                                    <m:ctrlPr>
                                      <a:rPr lang="en-US" sz="2000" b="1" i="1">
                                        <a:latin typeface="Cambria Math" panose="02040503050406030204" charset="0"/>
                                        <a:ea typeface="Cambria Math" panose="02040503050406030204" charset="0"/>
                                      </a:rPr>
                                    </m:ctrlPr>
                                  </m:fPr>
                                  <m:num>
                                    <m:r>
                                      <a:rPr lang="en-US" sz="2000" i="1">
                                        <a:latin typeface="Cambria Math" panose="02040503050406030204" charset="0"/>
                                        <a:ea typeface="Cambria Math" panose="02040503050406030204" charset="0"/>
                                      </a:rPr>
                                      <m:t>𝜕</m:t>
                                    </m:r>
                                    <m:r>
                                      <a:rPr lang="en-US" sz="2000" i="1">
                                        <a:latin typeface="Cambria Math" panose="02040503050406030204" charset="0"/>
                                        <a:ea typeface="Cambria Math" panose="02040503050406030204" charset="0"/>
                                      </a:rPr>
                                      <m:t>𝑊</m:t>
                                    </m:r>
                                  </m:num>
                                  <m:den>
                                    <m:r>
                                      <a:rPr lang="en-US" sz="2000" i="1">
                                        <a:latin typeface="Cambria Math" panose="02040503050406030204" charset="0"/>
                                        <a:ea typeface="Cambria Math" panose="02040503050406030204" charset="0"/>
                                      </a:rPr>
                                      <m:t>𝜕</m:t>
                                    </m:r>
                                    <m:sSub>
                                      <m:sSubPr>
                                        <m:ctrlPr>
                                          <a:rPr lang="en-US" sz="2000" i="1">
                                            <a:latin typeface="Cambria Math" panose="02040503050406030204" charset="0"/>
                                            <a:ea typeface="Cambria Math" panose="02040503050406030204" charset="0"/>
                                          </a:rPr>
                                        </m:ctrlPr>
                                      </m:sSubPr>
                                      <m:e>
                                        <m:r>
                                          <a:rPr lang="en-US" sz="2000" i="1">
                                            <a:latin typeface="Cambria Math" panose="02040503050406030204" charset="0"/>
                                            <a:ea typeface="Cambria Math" panose="02040503050406030204" charset="0"/>
                                          </a:rPr>
                                          <m:t>𝜆</m:t>
                                        </m:r>
                                      </m:e>
                                      <m:sub>
                                        <m:r>
                                          <a:rPr lang="en-US" sz="2000" b="0" i="0" smtClean="0">
                                            <a:latin typeface="Cambria Math" panose="02040503050406030204" charset="0"/>
                                            <a:ea typeface="Cambria Math" panose="02040503050406030204" charset="0"/>
                                          </a:rPr>
                                          <m:t>1</m:t>
                                        </m:r>
                                      </m:sub>
                                    </m:sSub>
                                  </m:den>
                                </m:f>
                              </m:e>
                              <m:e>
                                <m:r>
                                  <a:rPr lang="en-US" sz="2000" b="0" i="0" smtClean="0">
                                    <a:latin typeface="Cambria Math" panose="02040503050406030204" charset="0"/>
                                    <a:ea typeface="Cambria Math" panose="02040503050406030204" charset="0"/>
                                  </a:rPr>
                                  <m:t>0</m:t>
                                </m:r>
                              </m:e>
                            </m:mr>
                            <m:mr>
                              <m:e>
                                <m:r>
                                  <a:rPr lang="en-US" i="1">
                                    <a:latin typeface="Cambria Math" panose="02040503050406030204" charset="0"/>
                                  </a:rPr>
                                  <m:t>0</m:t>
                                </m:r>
                              </m:e>
                              <m:e>
                                <m:r>
                                  <a:rPr lang="en-US" i="1">
                                    <a:latin typeface="Cambria Math" panose="02040503050406030204" charset="0"/>
                                  </a:rPr>
                                  <m:t>0</m:t>
                                </m:r>
                              </m:e>
                              <m:e>
                                <m:f>
                                  <m:fPr>
                                    <m:ctrlPr>
                                      <a:rPr lang="en-US" sz="2000" b="1" i="1">
                                        <a:latin typeface="Cambria Math" panose="02040503050406030204" charset="0"/>
                                        <a:ea typeface="Cambria Math" panose="02040503050406030204" charset="0"/>
                                      </a:rPr>
                                    </m:ctrlPr>
                                  </m:fPr>
                                  <m:num>
                                    <m:r>
                                      <a:rPr lang="en-US" sz="2000" i="1">
                                        <a:latin typeface="Cambria Math" panose="02040503050406030204" charset="0"/>
                                        <a:ea typeface="Cambria Math" panose="02040503050406030204" charset="0"/>
                                      </a:rPr>
                                      <m:t>𝜕</m:t>
                                    </m:r>
                                    <m:r>
                                      <a:rPr lang="en-US" sz="2000" i="1">
                                        <a:latin typeface="Cambria Math" panose="02040503050406030204" charset="0"/>
                                        <a:ea typeface="Cambria Math" panose="02040503050406030204" charset="0"/>
                                      </a:rPr>
                                      <m:t>𝑊</m:t>
                                    </m:r>
                                  </m:num>
                                  <m:den>
                                    <m:r>
                                      <a:rPr lang="en-US" sz="2000" i="1">
                                        <a:latin typeface="Cambria Math" panose="02040503050406030204" charset="0"/>
                                        <a:ea typeface="Cambria Math" panose="02040503050406030204" charset="0"/>
                                      </a:rPr>
                                      <m:t>𝜕</m:t>
                                    </m:r>
                                    <m:sSub>
                                      <m:sSubPr>
                                        <m:ctrlPr>
                                          <a:rPr lang="en-US" sz="2000" i="1">
                                            <a:latin typeface="Cambria Math" panose="02040503050406030204" charset="0"/>
                                            <a:ea typeface="Cambria Math" panose="02040503050406030204" charset="0"/>
                                          </a:rPr>
                                        </m:ctrlPr>
                                      </m:sSubPr>
                                      <m:e>
                                        <m:r>
                                          <a:rPr lang="en-US" sz="2000" i="1">
                                            <a:latin typeface="Cambria Math" panose="02040503050406030204" charset="0"/>
                                            <a:ea typeface="Cambria Math" panose="02040503050406030204" charset="0"/>
                                          </a:rPr>
                                          <m:t>𝜆</m:t>
                                        </m:r>
                                      </m:e>
                                      <m:sub>
                                        <m:r>
                                          <a:rPr lang="en-US" sz="2000" b="0" i="0" smtClean="0">
                                            <a:latin typeface="Cambria Math" panose="02040503050406030204" charset="0"/>
                                            <a:ea typeface="Cambria Math" panose="02040503050406030204" charset="0"/>
                                          </a:rPr>
                                          <m:t>2</m:t>
                                        </m:r>
                                      </m:sub>
                                    </m:sSub>
                                  </m:den>
                                </m:f>
                              </m:e>
                            </m:mr>
                          </m:m>
                        </m:e>
                      </m:d>
                    </m:oMath>
                  </m:oMathPara>
                </a14:m>
                <a:endParaRPr lang="en-US" sz="2000" dirty="0"/>
              </a:p>
            </p:txBody>
          </p:sp>
        </mc:Choice>
        <mc:Fallback>
          <p:sp>
            <p:nvSpPr>
              <p:cNvPr id="69" name="Rectangle 68"/>
              <p:cNvSpPr>
                <a:spLocks noRot="1" noChangeAspect="1" noMove="1" noResize="1" noEditPoints="1" noAdjustHandles="1" noChangeArrowheads="1" noChangeShapeType="1" noTextEdit="1"/>
              </p:cNvSpPr>
              <p:nvPr>
                <p:custDataLst>
                  <p:tags r:id="rId6"/>
                </p:custDataLst>
              </p:nvPr>
            </p:nvSpPr>
            <p:spPr>
              <a:xfrm>
                <a:off x="4129065" y="2682834"/>
                <a:ext cx="3671570" cy="2081530"/>
              </a:xfrm>
              <a:prstGeom prst="rect">
                <a:avLst/>
              </a:prstGeom>
              <a:blipFill rotWithShape="1">
                <a:blip r:embed="rId7"/>
                <a:stretch>
                  <a:fillRect l="-8" t="-29" r="8" b="29"/>
                </a:stretch>
              </a:blipFill>
              <a:ln w="12700">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Title 1"/>
              <p:cNvSpPr txBox="1"/>
              <p:nvPr>
                <p:custDataLst>
                  <p:tags r:id="rId8"/>
                </p:custDataLst>
              </p:nvPr>
            </p:nvSpPr>
            <p:spPr>
              <a:xfrm>
                <a:off x="566420" y="2374900"/>
                <a:ext cx="4938395" cy="517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1800" dirty="0"/>
                  <a:t>由此计算出</a:t>
                </a:r>
                <a14:m>
                  <m:oMath xmlns:m="http://schemas.openxmlformats.org/officeDocument/2006/math">
                    <m:r>
                      <a:rPr lang="en-US" sz="1800" b="1" smtClean="0">
                        <a:latin typeface="Cambria Math" panose="02040503050406030204" charset="0"/>
                        <a:ea typeface="Cambria Math" panose="02040503050406030204" charset="0"/>
                      </a:rPr>
                      <m:t>𝐏</m:t>
                    </m:r>
                    <m:d>
                      <m:dPr>
                        <m:ctrlPr>
                          <a:rPr lang="en-US" sz="1800" b="1" i="1">
                            <a:latin typeface="Cambria Math" panose="02040503050406030204" charset="0"/>
                            <a:ea typeface="Cambria Math" panose="02040503050406030204" charset="0"/>
                          </a:rPr>
                        </m:ctrlPr>
                      </m:dPr>
                      <m:e>
                        <m:sSub>
                          <m:sSubPr>
                            <m:ctrlPr>
                              <a:rPr lang="en-US" sz="1800" i="1">
                                <a:latin typeface="Cambria Math" panose="02040503050406030204" charset="0"/>
                                <a:ea typeface="Cambria Math" panose="02040503050406030204" charset="0"/>
                              </a:rPr>
                            </m:ctrlPr>
                          </m:sSubPr>
                          <m:e>
                            <m:r>
                              <a:rPr lang="en-US" sz="1800" i="1">
                                <a:latin typeface="Cambria Math" panose="02040503050406030204" charset="0"/>
                                <a:ea typeface="Cambria Math" panose="02040503050406030204" charset="0"/>
                              </a:rPr>
                              <m:t>𝜆</m:t>
                            </m:r>
                          </m:e>
                          <m:sub>
                            <m:r>
                              <a:rPr lang="en-US" sz="1800">
                                <a:latin typeface="Cambria Math" panose="02040503050406030204" charset="0"/>
                                <a:ea typeface="Cambria Math" panose="02040503050406030204" charset="0"/>
                              </a:rPr>
                              <m:t>0</m:t>
                            </m:r>
                          </m:sub>
                        </m:sSub>
                        <m:r>
                          <a:rPr lang="en-US" sz="1800" b="1">
                            <a:latin typeface="Cambria Math" panose="02040503050406030204" charset="0"/>
                            <a:ea typeface="Cambria Math" panose="02040503050406030204" charset="0"/>
                          </a:rPr>
                          <m:t>,</m:t>
                        </m:r>
                        <m:sSub>
                          <m:sSubPr>
                            <m:ctrlPr>
                              <a:rPr lang="en-US" sz="1800" i="1">
                                <a:latin typeface="Cambria Math" panose="02040503050406030204" charset="0"/>
                                <a:ea typeface="Cambria Math" panose="02040503050406030204" charset="0"/>
                              </a:rPr>
                            </m:ctrlPr>
                          </m:sSubPr>
                          <m:e>
                            <m:r>
                              <a:rPr lang="en-US" sz="1800" i="1">
                                <a:latin typeface="Cambria Math" panose="02040503050406030204" charset="0"/>
                                <a:ea typeface="Cambria Math" panose="02040503050406030204" charset="0"/>
                              </a:rPr>
                              <m:t>𝜆</m:t>
                            </m:r>
                          </m:e>
                          <m:sub>
                            <m:r>
                              <a:rPr lang="en-US" sz="1800">
                                <a:latin typeface="Cambria Math" panose="02040503050406030204" charset="0"/>
                                <a:ea typeface="Cambria Math" panose="02040503050406030204" charset="0"/>
                              </a:rPr>
                              <m:t>1</m:t>
                            </m:r>
                          </m:sub>
                        </m:sSub>
                        <m:r>
                          <a:rPr lang="en-US" sz="1800" b="1">
                            <a:latin typeface="Cambria Math" panose="02040503050406030204" charset="0"/>
                            <a:ea typeface="Cambria Math" panose="02040503050406030204" charset="0"/>
                          </a:rPr>
                          <m:t>,</m:t>
                        </m:r>
                        <m:sSub>
                          <m:sSubPr>
                            <m:ctrlPr>
                              <a:rPr lang="en-US" sz="1800" i="1">
                                <a:latin typeface="Cambria Math" panose="02040503050406030204" charset="0"/>
                                <a:ea typeface="Cambria Math" panose="02040503050406030204" charset="0"/>
                              </a:rPr>
                            </m:ctrlPr>
                          </m:sSubPr>
                          <m:e>
                            <m:r>
                              <a:rPr lang="en-US" sz="1800" i="1">
                                <a:latin typeface="Cambria Math" panose="02040503050406030204" charset="0"/>
                                <a:ea typeface="Cambria Math" panose="02040503050406030204" charset="0"/>
                              </a:rPr>
                              <m:t>𝜆</m:t>
                            </m:r>
                          </m:e>
                          <m:sub>
                            <m:r>
                              <a:rPr lang="en-US" sz="1800">
                                <a:latin typeface="Cambria Math" panose="02040503050406030204" charset="0"/>
                                <a:ea typeface="Cambria Math" panose="02040503050406030204" charset="0"/>
                              </a:rPr>
                              <m:t>2</m:t>
                            </m:r>
                          </m:sub>
                        </m:sSub>
                      </m:e>
                    </m:d>
                  </m:oMath>
                </a14:m>
                <a:r>
                  <a:rPr lang="zh-CN" altLang="en-US" sz="1800">
                    <a:latin typeface="Cambria Math" panose="02040503050406030204" charset="0"/>
                    <a:ea typeface="宋体" panose="02010600030101010101" pitchFamily="2" charset="-122"/>
                  </a:rPr>
                  <a:t>：</a:t>
                </a:r>
                <a:endParaRPr lang="zh-CN" altLang="en-US" sz="1800" dirty="0">
                  <a:latin typeface="Cambria Math" panose="02040503050406030204" charset="0"/>
                  <a:ea typeface="宋体" panose="02010600030101010101" pitchFamily="2" charset="-122"/>
                </a:endParaRPr>
              </a:p>
            </p:txBody>
          </p:sp>
        </mc:Choice>
        <mc:Fallback>
          <p:sp>
            <p:nvSpPr>
              <p:cNvPr id="2" name="Title 1"/>
              <p:cNvSpPr txBox="1">
                <a:spLocks noRot="1" noChangeAspect="1" noMove="1" noResize="1" noEditPoints="1" noAdjustHandles="1" noChangeArrowheads="1" noChangeShapeType="1" noTextEdit="1"/>
              </p:cNvSpPr>
              <p:nvPr>
                <p:custDataLst>
                  <p:tags r:id="rId9"/>
                </p:custDataLst>
              </p:nvPr>
            </p:nvSpPr>
            <p:spPr>
              <a:xfrm>
                <a:off x="566420" y="2374900"/>
                <a:ext cx="4938395" cy="517525"/>
              </a:xfrm>
              <a:prstGeom prst="rect">
                <a:avLst/>
              </a:prstGeom>
              <a:blipFill rotWithShape="1">
                <a:blip r:embed="rId10"/>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2"/>
          </p:nvPr>
        </p:nvSpPr>
        <p:spPr/>
        <p:txBody>
          <a:bodyPr/>
          <a:lstStyle/>
          <a:p>
            <a:r>
              <a:rPr lang="zh-CN" altLang="en-US" dirty="0"/>
              <a:t>第一部分 ▷▷</a:t>
            </a:r>
            <a:endParaRPr lang="zh-CN" altLang="en-US" dirty="0">
              <a:blipFill>
                <a:blip r:embed="rId1"/>
                <a:stretch>
                  <a:fillRect/>
                </a:stretch>
              </a:blipFill>
            </a:endParaRPr>
          </a:p>
        </p:txBody>
      </p:sp>
      <p:sp>
        <p:nvSpPr>
          <p:cNvPr id="13" name="文本占位符 12"/>
          <p:cNvSpPr>
            <a:spLocks noGrp="1"/>
          </p:cNvSpPr>
          <p:nvPr>
            <p:ph type="body" sz="quarter" idx="13"/>
          </p:nvPr>
        </p:nvSpPr>
        <p:spPr/>
        <p:txBody>
          <a:bodyPr/>
          <a:lstStyle/>
          <a:p>
            <a:r>
              <a:rPr lang="zh-CN" altLang="en-US" dirty="0"/>
              <a:t>实验原理</a:t>
            </a:r>
            <a:endParaRPr lang="zh-CN" altLang="en-US" dirty="0"/>
          </a:p>
        </p:txBody>
      </p:sp>
      <p:sp>
        <p:nvSpPr>
          <p:cNvPr id="25" name="文本占位符 24"/>
          <p:cNvSpPr>
            <a:spLocks noGrp="1"/>
          </p:cNvSpPr>
          <p:nvPr>
            <p:ph type="body" sz="quarter" idx="14"/>
          </p:nvPr>
        </p:nvSpPr>
        <p:spPr>
          <a:xfrm>
            <a:off x="561340" y="3837940"/>
            <a:ext cx="6376670" cy="1522730"/>
          </a:xfrm>
        </p:spPr>
        <p:txBody>
          <a:bodyPr/>
          <a:lstStyle/>
          <a:p>
            <a:r>
              <a:rPr>
                <a:sym typeface="+mn-ea"/>
              </a:rPr>
              <a:t>线性有限元方法（</a:t>
            </a:r>
            <a:r>
              <a:rPr lang="en-US" altLang="zh-CN">
                <a:sym typeface="+mn-ea"/>
              </a:rPr>
              <a:t>FEM</a:t>
            </a:r>
            <a:r>
              <a:rPr lang="zh-CN" altLang="en-US">
                <a:sym typeface="+mn-ea"/>
              </a:rPr>
              <a:t>，</a:t>
            </a:r>
            <a:r>
              <a:rPr lang="en-US" dirty="0">
                <a:sym typeface="+mn-ea"/>
              </a:rPr>
              <a:t>Linear Finite Element Method</a:t>
            </a:r>
            <a:r>
              <a:rPr>
                <a:sym typeface="+mn-ea"/>
              </a:rPr>
              <a:t>）</a:t>
            </a:r>
            <a:endParaRPr>
              <a:sym typeface="+mn-ea"/>
            </a:endParaRPr>
          </a:p>
          <a:p>
            <a:r>
              <a:rPr>
                <a:sym typeface="+mn-ea"/>
              </a:rPr>
              <a:t>线性有限</a:t>
            </a:r>
            <a:r>
              <a:rPr lang="zh-CN">
                <a:sym typeface="+mn-ea"/>
              </a:rPr>
              <a:t>体积</a:t>
            </a:r>
            <a:r>
              <a:rPr>
                <a:sym typeface="+mn-ea"/>
              </a:rPr>
              <a:t>方法（</a:t>
            </a:r>
            <a:r>
              <a:rPr lang="en-US" altLang="zh-CN">
                <a:sym typeface="+mn-ea"/>
              </a:rPr>
              <a:t>FVM</a:t>
            </a:r>
            <a:r>
              <a:rPr lang="zh-CN" altLang="en-US">
                <a:sym typeface="+mn-ea"/>
              </a:rPr>
              <a:t>，</a:t>
            </a:r>
            <a:r>
              <a:rPr lang="en-US" dirty="0">
                <a:sym typeface="+mn-ea"/>
              </a:rPr>
              <a:t>Linear Finite Volume Method</a:t>
            </a:r>
            <a:r>
              <a:rPr>
                <a:sym typeface="+mn-ea"/>
              </a:rPr>
              <a:t>）</a:t>
            </a:r>
            <a:endParaRPr>
              <a:sym typeface="+mn-ea"/>
            </a:endParaRPr>
          </a:p>
          <a:p>
            <a:endParaRPr lang="zh-CN" dirty="0">
              <a:sym typeface="+mn-ea"/>
            </a:endParaRPr>
          </a:p>
        </p:txBody>
      </p:sp>
      <p:sp>
        <p:nvSpPr>
          <p:cNvPr id="17" name="任意多边形: 形状 16"/>
          <p:cNvSpPr/>
          <p:nvPr/>
        </p:nvSpPr>
        <p:spPr>
          <a:xfrm flipV="1">
            <a:off x="660399" y="3428999"/>
            <a:ext cx="447765"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 name="connsiteX0-71" fmla="*/ 511261 w 511261"/>
              <a:gd name="connsiteY0-72" fmla="*/ 193259 h 193259"/>
              <a:gd name="connsiteX1-73" fmla="*/ 232301 w 511261"/>
              <a:gd name="connsiteY1-74" fmla="*/ 0 h 193259"/>
              <a:gd name="connsiteX2-75" fmla="*/ 229919 w 511261"/>
              <a:gd name="connsiteY2-76" fmla="*/ 193259 h 193259"/>
              <a:gd name="connsiteX3-77" fmla="*/ 0 w 511261"/>
              <a:gd name="connsiteY3-78" fmla="*/ 193259 h 193259"/>
            </a:gdLst>
            <a:ahLst/>
            <a:cxnLst>
              <a:cxn ang="0">
                <a:pos x="connsiteX0-1" y="connsiteY0-2"/>
              </a:cxn>
              <a:cxn ang="0">
                <a:pos x="connsiteX1-3" y="connsiteY1-4"/>
              </a:cxn>
              <a:cxn ang="0">
                <a:pos x="connsiteX2-5" y="connsiteY2-6"/>
              </a:cxn>
              <a:cxn ang="0">
                <a:pos x="connsiteX3-7" y="connsiteY3-8"/>
              </a:cxn>
            </a:cxnLst>
            <a:rect l="l" t="t" r="r" b="b"/>
            <a:pathLst>
              <a:path w="511261" h="193259">
                <a:moveTo>
                  <a:pt x="511261" y="193259"/>
                </a:moveTo>
                <a:lnTo>
                  <a:pt x="232301" y="0"/>
                </a:lnTo>
                <a:cubicBezTo>
                  <a:pt x="233095" y="65213"/>
                  <a:pt x="229125" y="128046"/>
                  <a:pt x="229919" y="193259"/>
                </a:cubicBezTo>
                <a:lnTo>
                  <a:pt x="0" y="193259"/>
                </a:ln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cxnSp>
        <p:nvCxnSpPr>
          <p:cNvPr id="18" name="直接连接符 17"/>
          <p:cNvCxnSpPr>
            <a:stCxn id="17" idx="0"/>
          </p:cNvCxnSpPr>
          <p:nvPr/>
        </p:nvCxnSpPr>
        <p:spPr>
          <a:xfrm>
            <a:off x="1108164" y="3428999"/>
            <a:ext cx="5165636" cy="0"/>
          </a:xfrm>
          <a:prstGeom prst="lin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3489960" cy="478155"/>
          </a:xfrm>
        </p:spPr>
        <p:txBody>
          <a:bodyPr wrap="square"/>
          <a:lstStyle/>
          <a:p>
            <a:r>
              <a:rPr>
                <a:sym typeface="+mn-ea"/>
              </a:rPr>
              <a:t>额外任务</a:t>
            </a:r>
            <a:endParaRPr>
              <a:sym typeface="+mn-ea"/>
            </a:endParaRPr>
          </a:p>
        </p:txBody>
      </p:sp>
      <p:sp>
        <p:nvSpPr>
          <p:cNvPr id="4" name="Title 1"/>
          <p:cNvSpPr txBox="1"/>
          <p:nvPr>
            <p:custDataLst>
              <p:tags r:id="rId1"/>
            </p:custDataLst>
          </p:nvPr>
        </p:nvSpPr>
        <p:spPr>
          <a:xfrm>
            <a:off x="4439285" y="1214120"/>
            <a:ext cx="5205730" cy="4699635"/>
          </a:xfrm>
          <a:prstGeom prst="rect">
            <a:avLst/>
          </a:prstGeom>
          <a:solidFill>
            <a:srgbClr val="E7E6E6"/>
          </a:solidFill>
          <a:ln>
            <a:solidFill>
              <a:schemeClr val="dk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400" dirty="0"/>
          </a:p>
        </p:txBody>
      </p:sp>
      <p:sp>
        <p:nvSpPr>
          <p:cNvPr id="5" name="Title 1"/>
          <p:cNvSpPr txBox="1"/>
          <p:nvPr>
            <p:custDataLst>
              <p:tags r:id="rId2"/>
            </p:custDataLst>
          </p:nvPr>
        </p:nvSpPr>
        <p:spPr>
          <a:xfrm>
            <a:off x="5692260" y="1196097"/>
            <a:ext cx="3497377" cy="5124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t>A FEM/FVM Framework</a:t>
            </a:r>
            <a:endParaRPr lang="en-US" sz="2000" b="1" dirty="0">
              <a:solidFill>
                <a:schemeClr val="tx1"/>
              </a:solidFill>
            </a:endParaRPr>
          </a:p>
        </p:txBody>
      </p:sp>
      <mc:AlternateContent xmlns:mc="http://schemas.openxmlformats.org/markup-compatibility/2006">
        <mc:Choice xmlns:a14="http://schemas.microsoft.com/office/drawing/2010/main" Requires="a14">
          <p:sp>
            <p:nvSpPr>
              <p:cNvPr id="20" name="TextBox 19"/>
              <p:cNvSpPr txBox="1"/>
              <p:nvPr>
                <p:custDataLst>
                  <p:tags r:id="rId3"/>
                </p:custDataLst>
              </p:nvPr>
            </p:nvSpPr>
            <p:spPr>
              <a:xfrm>
                <a:off x="3848817" y="1862846"/>
                <a:ext cx="5340820" cy="36933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charset="0"/>
                            </a:rPr>
                          </m:ctrlPr>
                        </m:sSubPr>
                        <m:e>
                          <m:r>
                            <a:rPr lang="en-US" sz="2400" b="1" i="0" smtClean="0">
                              <a:latin typeface="Cambria Math" panose="02040503050406030204" charset="0"/>
                            </a:rPr>
                            <m:t>𝐃</m:t>
                          </m:r>
                        </m:e>
                        <m:sub>
                          <m:r>
                            <m:rPr>
                              <m:sty m:val="p"/>
                            </m:rPr>
                            <a:rPr lang="en-US" sz="2400" b="0" i="0" smtClean="0">
                              <a:latin typeface="Cambria Math" panose="02040503050406030204" charset="0"/>
                            </a:rPr>
                            <m:t>m</m:t>
                          </m:r>
                        </m:sub>
                      </m:sSub>
                      <m:r>
                        <a:rPr lang="en-US" sz="2400" b="1" i="0" smtClean="0">
                          <a:latin typeface="Cambria Math" panose="02040503050406030204" charset="0"/>
                        </a:rPr>
                        <m:t>=</m:t>
                      </m:r>
                      <m:d>
                        <m:dPr>
                          <m:begChr m:val="["/>
                          <m:endChr m:val="]"/>
                          <m:ctrlPr>
                            <a:rPr lang="en-US" sz="2400" b="1" i="1">
                              <a:latin typeface="Cambria Math" panose="02040503050406030204" charset="0"/>
                            </a:rPr>
                          </m:ctrlPr>
                        </m:dPr>
                        <m:e>
                          <m:m>
                            <m:mPr>
                              <m:mcs>
                                <m:mc>
                                  <m:mcPr>
                                    <m:count m:val="3"/>
                                    <m:mcJc m:val="center"/>
                                  </m:mcPr>
                                </m:mc>
                              </m:mcs>
                              <m:ctrlPr>
                                <a:rPr lang="en-US" sz="2400" b="1" i="1">
                                  <a:latin typeface="Cambria Math" panose="02040503050406030204" charset="0"/>
                                </a:rPr>
                              </m:ctrlPr>
                            </m:mPr>
                            <m:mr>
                              <m:e>
                                <m:sSub>
                                  <m:sSubPr>
                                    <m:ctrlPr>
                                      <a:rPr lang="en-US" sz="2400" b="1" i="1">
                                        <a:latin typeface="Cambria Math" panose="02040503050406030204" charset="0"/>
                                      </a:rPr>
                                    </m:ctrlPr>
                                  </m:sSubPr>
                                  <m:e>
                                    <m:r>
                                      <a:rPr lang="en-US" sz="2400" b="1">
                                        <a:latin typeface="Cambria Math" panose="02040503050406030204" charset="0"/>
                                      </a:rPr>
                                      <m:t>𝐗</m:t>
                                    </m:r>
                                  </m:e>
                                  <m:sub>
                                    <m:r>
                                      <a:rPr lang="en-US" sz="2400">
                                        <a:latin typeface="Cambria Math" panose="02040503050406030204" charset="0"/>
                                      </a:rPr>
                                      <m:t>10</m:t>
                                    </m:r>
                                  </m:sub>
                                </m:sSub>
                              </m:e>
                              <m:e>
                                <m:sSub>
                                  <m:sSubPr>
                                    <m:ctrlPr>
                                      <a:rPr lang="en-US" sz="2400" b="1" i="1">
                                        <a:latin typeface="Cambria Math" panose="02040503050406030204" charset="0"/>
                                      </a:rPr>
                                    </m:ctrlPr>
                                  </m:sSubPr>
                                  <m:e>
                                    <m:r>
                                      <a:rPr lang="en-US" sz="2400" b="1">
                                        <a:latin typeface="Cambria Math" panose="02040503050406030204" charset="0"/>
                                      </a:rPr>
                                      <m:t>𝐗</m:t>
                                    </m:r>
                                  </m:e>
                                  <m:sub>
                                    <m:r>
                                      <a:rPr lang="en-US" sz="2400">
                                        <a:latin typeface="Cambria Math" panose="02040503050406030204" charset="0"/>
                                      </a:rPr>
                                      <m:t>20</m:t>
                                    </m:r>
                                  </m:sub>
                                </m:sSub>
                              </m:e>
                              <m:e>
                                <m:sSub>
                                  <m:sSubPr>
                                    <m:ctrlPr>
                                      <a:rPr lang="en-US" sz="2400" b="1" i="1">
                                        <a:latin typeface="Cambria Math" panose="02040503050406030204" charset="0"/>
                                      </a:rPr>
                                    </m:ctrlPr>
                                  </m:sSubPr>
                                  <m:e>
                                    <m:r>
                                      <a:rPr lang="en-US" sz="2400" b="1">
                                        <a:latin typeface="Cambria Math" panose="02040503050406030204" charset="0"/>
                                      </a:rPr>
                                      <m:t>𝐗</m:t>
                                    </m:r>
                                  </m:e>
                                  <m:sub>
                                    <m:r>
                                      <a:rPr lang="en-US" sz="2400">
                                        <a:latin typeface="Cambria Math" panose="02040503050406030204" charset="0"/>
                                      </a:rPr>
                                      <m:t>30</m:t>
                                    </m:r>
                                  </m:sub>
                                </m:sSub>
                              </m:e>
                            </m:mr>
                          </m:m>
                        </m:e>
                      </m:d>
                    </m:oMath>
                  </m:oMathPara>
                </a14:m>
                <a:endParaRPr lang="en-US" sz="2400" dirty="0"/>
              </a:p>
            </p:txBody>
          </p:sp>
        </mc:Choice>
        <mc:Fallback>
          <p:sp>
            <p:nvSpPr>
              <p:cNvPr id="20" name="TextBox 19"/>
              <p:cNvSpPr txBox="1">
                <a:spLocks noRot="1" noChangeAspect="1" noMove="1" noResize="1" noEditPoints="1" noAdjustHandles="1" noChangeArrowheads="1" noChangeShapeType="1" noTextEdit="1"/>
              </p:cNvSpPr>
              <p:nvPr>
                <p:custDataLst>
                  <p:tags r:id="rId4"/>
                </p:custDataLst>
              </p:nvPr>
            </p:nvSpPr>
            <p:spPr>
              <a:xfrm>
                <a:off x="3848817" y="1862846"/>
                <a:ext cx="5340820" cy="369332"/>
              </a:xfrm>
              <a:prstGeom prst="rect">
                <a:avLst/>
              </a:prstGeom>
              <a:blipFill rotWithShape="1">
                <a:blip r:embed="rId5"/>
                <a:stretch>
                  <a:fillRect l="-2" t="-106" r="10" b="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TextBox 20"/>
              <p:cNvSpPr txBox="1"/>
              <p:nvPr>
                <p:custDataLst>
                  <p:tags r:id="rId6"/>
                </p:custDataLst>
              </p:nvPr>
            </p:nvSpPr>
            <p:spPr>
              <a:xfrm>
                <a:off x="3928187" y="2417469"/>
                <a:ext cx="5340820" cy="37766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2400" b="1" i="0" smtClean="0">
                          <a:latin typeface="Cambria Math" panose="02040503050406030204" charset="0"/>
                        </a:rPr>
                        <m:t>𝐅</m:t>
                      </m:r>
                      <m:r>
                        <a:rPr lang="en-US" sz="2400" b="1" i="0" smtClean="0">
                          <a:latin typeface="Cambria Math" panose="02040503050406030204" charset="0"/>
                        </a:rPr>
                        <m:t>=</m:t>
                      </m:r>
                      <m:d>
                        <m:dPr>
                          <m:begChr m:val="["/>
                          <m:endChr m:val="]"/>
                          <m:ctrlPr>
                            <a:rPr lang="en-US" sz="2400" b="1" i="1">
                              <a:latin typeface="Cambria Math" panose="02040503050406030204" charset="0"/>
                            </a:rPr>
                          </m:ctrlPr>
                        </m:dPr>
                        <m:e>
                          <m:m>
                            <m:mPr>
                              <m:mcs>
                                <m:mc>
                                  <m:mcPr>
                                    <m:count m:val="3"/>
                                    <m:mcJc m:val="center"/>
                                  </m:mcPr>
                                </m:mc>
                              </m:mcs>
                              <m:ctrlPr>
                                <a:rPr lang="en-US" sz="2400" b="1" i="1">
                                  <a:latin typeface="Cambria Math" panose="02040503050406030204" charset="0"/>
                                </a:rPr>
                              </m:ctrlPr>
                            </m:mPr>
                            <m:mr>
                              <m:e>
                                <m:sSub>
                                  <m:sSubPr>
                                    <m:ctrlPr>
                                      <a:rPr lang="en-US" sz="2400" b="1" i="1">
                                        <a:latin typeface="Cambria Math" panose="02040503050406030204" charset="0"/>
                                      </a:rPr>
                                    </m:ctrlPr>
                                  </m:sSubPr>
                                  <m:e>
                                    <m:r>
                                      <a:rPr lang="en-US" sz="2400" b="1" i="0" smtClean="0">
                                        <a:latin typeface="Cambria Math" panose="02040503050406030204" charset="0"/>
                                      </a:rPr>
                                      <m:t>𝐱</m:t>
                                    </m:r>
                                  </m:e>
                                  <m:sub>
                                    <m:r>
                                      <a:rPr lang="en-US" sz="2400">
                                        <a:latin typeface="Cambria Math" panose="02040503050406030204" charset="0"/>
                                      </a:rPr>
                                      <m:t>10</m:t>
                                    </m:r>
                                  </m:sub>
                                </m:sSub>
                              </m:e>
                              <m:e>
                                <m:sSub>
                                  <m:sSubPr>
                                    <m:ctrlPr>
                                      <a:rPr lang="en-US" sz="2400" b="1" i="1">
                                        <a:latin typeface="Cambria Math" panose="02040503050406030204" charset="0"/>
                                      </a:rPr>
                                    </m:ctrlPr>
                                  </m:sSubPr>
                                  <m:e>
                                    <m:r>
                                      <a:rPr lang="en-US" sz="2400" b="1" i="0" smtClean="0">
                                        <a:latin typeface="Cambria Math" panose="02040503050406030204" charset="0"/>
                                      </a:rPr>
                                      <m:t>𝐱</m:t>
                                    </m:r>
                                  </m:e>
                                  <m:sub>
                                    <m:r>
                                      <a:rPr lang="en-US" sz="2400">
                                        <a:latin typeface="Cambria Math" panose="02040503050406030204" charset="0"/>
                                      </a:rPr>
                                      <m:t>20</m:t>
                                    </m:r>
                                  </m:sub>
                                </m:sSub>
                              </m:e>
                              <m:e>
                                <m:sSub>
                                  <m:sSubPr>
                                    <m:ctrlPr>
                                      <a:rPr lang="en-US" sz="2400" b="1" i="1">
                                        <a:latin typeface="Cambria Math" panose="02040503050406030204" charset="0"/>
                                      </a:rPr>
                                    </m:ctrlPr>
                                  </m:sSubPr>
                                  <m:e>
                                    <m:r>
                                      <a:rPr lang="en-US" sz="2400" b="1" i="0" smtClean="0">
                                        <a:latin typeface="Cambria Math" panose="02040503050406030204" charset="0"/>
                                      </a:rPr>
                                      <m:t>𝐱</m:t>
                                    </m:r>
                                  </m:e>
                                  <m:sub>
                                    <m:r>
                                      <a:rPr lang="en-US" sz="2400">
                                        <a:latin typeface="Cambria Math" panose="02040503050406030204" charset="0"/>
                                      </a:rPr>
                                      <m:t>30</m:t>
                                    </m:r>
                                  </m:sub>
                                </m:sSub>
                              </m:e>
                            </m:mr>
                          </m:m>
                        </m:e>
                      </m:d>
                      <m:sSubSup>
                        <m:sSubSupPr>
                          <m:ctrlPr>
                            <a:rPr lang="en-US" sz="2400" b="1" i="1" smtClean="0">
                              <a:latin typeface="Cambria Math" panose="02040503050406030204" charset="0"/>
                            </a:rPr>
                          </m:ctrlPr>
                        </m:sSubSupPr>
                        <m:e>
                          <m:r>
                            <a:rPr lang="en-US" sz="2400" b="1" i="1" smtClean="0">
                              <a:latin typeface="Cambria Math" panose="02040503050406030204" charset="0"/>
                            </a:rPr>
                            <m:t>𝐃</m:t>
                          </m:r>
                        </m:e>
                        <m:sub>
                          <m:r>
                            <m:rPr>
                              <m:sty m:val="p"/>
                            </m:rPr>
                            <a:rPr lang="en-US" sz="2400" b="0" i="0" smtClean="0">
                              <a:latin typeface="Cambria Math" panose="02040503050406030204" charset="0"/>
                            </a:rPr>
                            <m:t>m</m:t>
                          </m:r>
                        </m:sub>
                        <m:sup>
                          <m:r>
                            <a:rPr lang="en-US" sz="2400" b="1" i="1" smtClean="0">
                              <a:latin typeface="Cambria Math" panose="02040503050406030204" charset="0"/>
                            </a:rPr>
                            <m:t>−</m:t>
                          </m:r>
                          <m:r>
                            <a:rPr lang="en-US" sz="2400" b="0" i="1" smtClean="0">
                              <a:latin typeface="Cambria Math" panose="02040503050406030204" charset="0"/>
                            </a:rPr>
                            <m:t>1</m:t>
                          </m:r>
                        </m:sup>
                      </m:sSubSup>
                    </m:oMath>
                  </m:oMathPara>
                </a14:m>
                <a:endParaRPr lang="en-US" sz="2400" dirty="0"/>
              </a:p>
            </p:txBody>
          </p:sp>
        </mc:Choice>
        <mc:Fallback>
          <p:sp>
            <p:nvSpPr>
              <p:cNvPr id="21" name="TextBox 20"/>
              <p:cNvSpPr txBox="1">
                <a:spLocks noRot="1" noChangeAspect="1" noMove="1" noResize="1" noEditPoints="1" noAdjustHandles="1" noChangeArrowheads="1" noChangeShapeType="1" noTextEdit="1"/>
              </p:cNvSpPr>
              <p:nvPr>
                <p:custDataLst>
                  <p:tags r:id="rId7"/>
                </p:custDataLst>
              </p:nvPr>
            </p:nvSpPr>
            <p:spPr>
              <a:xfrm>
                <a:off x="3928187" y="2417469"/>
                <a:ext cx="5340820" cy="377667"/>
              </a:xfrm>
              <a:prstGeom prst="rect">
                <a:avLst/>
              </a:prstGeom>
              <a:blipFill rotWithShape="1">
                <a:blip r:embed="rId8"/>
                <a:stretch>
                  <a:fillRect l="-1" t="-6" r="10" b="1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TextBox 21"/>
              <p:cNvSpPr txBox="1"/>
              <p:nvPr>
                <p:custDataLst>
                  <p:tags r:id="rId9"/>
                </p:custDataLst>
              </p:nvPr>
            </p:nvSpPr>
            <p:spPr>
              <a:xfrm>
                <a:off x="3722918" y="2980427"/>
                <a:ext cx="5340820" cy="37766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sz="2400" b="1" i="1" smtClean="0">
                              <a:solidFill>
                                <a:srgbClr val="ED7D4C"/>
                              </a:solidFill>
                              <a:latin typeface="Cambria Math" panose="02040503050406030204" charset="0"/>
                            </a:rPr>
                          </m:ctrlPr>
                        </m:dPr>
                        <m:e>
                          <m:m>
                            <m:mPr>
                              <m:mcs>
                                <m:mc>
                                  <m:mcPr>
                                    <m:count m:val="3"/>
                                    <m:mcJc m:val="center"/>
                                  </m:mcPr>
                                </m:mc>
                              </m:mcs>
                              <m:ctrlPr>
                                <a:rPr lang="en-US" sz="2400" b="1" i="1">
                                  <a:solidFill>
                                    <a:srgbClr val="ED7D4C"/>
                                  </a:solidFill>
                                  <a:latin typeface="Cambria Math" panose="02040503050406030204" charset="0"/>
                                </a:rPr>
                              </m:ctrlPr>
                            </m:mPr>
                            <m:mr>
                              <m:e>
                                <m:r>
                                  <a:rPr lang="en-US" sz="2400" b="1" i="0" smtClean="0">
                                    <a:solidFill>
                                      <a:srgbClr val="ED7D4C"/>
                                    </a:solidFill>
                                    <a:latin typeface="Cambria Math" panose="02040503050406030204" charset="0"/>
                                  </a:rPr>
                                  <m:t>𝐔</m:t>
                                </m:r>
                              </m:e>
                              <m:e>
                                <m:r>
                                  <a:rPr lang="en-US" sz="2400" b="1" i="1" smtClean="0">
                                    <a:solidFill>
                                      <a:srgbClr val="ED7D4C"/>
                                    </a:solidFill>
                                    <a:latin typeface="Cambria Math" panose="02040503050406030204" charset="0"/>
                                    <a:ea typeface="Cambria Math" panose="02040503050406030204" charset="0"/>
                                  </a:rPr>
                                  <m:t>𝚲</m:t>
                                </m:r>
                              </m:e>
                              <m:e>
                                <m:sSup>
                                  <m:sSupPr>
                                    <m:ctrlPr>
                                      <a:rPr lang="en-US" sz="2400" b="1" i="1" smtClean="0">
                                        <a:solidFill>
                                          <a:srgbClr val="ED7D4C"/>
                                        </a:solidFill>
                                        <a:latin typeface="Cambria Math" panose="02040503050406030204" charset="0"/>
                                      </a:rPr>
                                    </m:ctrlPr>
                                  </m:sSupPr>
                                  <m:e>
                                    <m:r>
                                      <a:rPr lang="en-US" sz="2400" b="1" i="0" smtClean="0">
                                        <a:solidFill>
                                          <a:srgbClr val="ED7D4C"/>
                                        </a:solidFill>
                                        <a:latin typeface="Cambria Math" panose="02040503050406030204" charset="0"/>
                                      </a:rPr>
                                      <m:t>𝐕</m:t>
                                    </m:r>
                                  </m:e>
                                  <m:sup>
                                    <m:r>
                                      <a:rPr lang="en-US" sz="2400" b="1" i="0" smtClean="0">
                                        <a:solidFill>
                                          <a:srgbClr val="ED7D4C"/>
                                        </a:solidFill>
                                        <a:latin typeface="Cambria Math" panose="02040503050406030204" charset="0"/>
                                      </a:rPr>
                                      <m:t>𝐓</m:t>
                                    </m:r>
                                  </m:sup>
                                </m:sSup>
                              </m:e>
                            </m:mr>
                          </m:m>
                        </m:e>
                      </m:d>
                      <m:r>
                        <a:rPr lang="en-US" sz="2400" b="1" i="0" smtClean="0">
                          <a:solidFill>
                            <a:srgbClr val="ED7D4C"/>
                          </a:solidFill>
                          <a:latin typeface="Cambria Math" panose="02040503050406030204" charset="0"/>
                        </a:rPr>
                        <m:t>=</m:t>
                      </m:r>
                      <m:r>
                        <m:rPr>
                          <m:sty m:val="p"/>
                        </m:rPr>
                        <a:rPr lang="en-US" sz="2400" b="0" i="0" smtClean="0">
                          <a:solidFill>
                            <a:srgbClr val="ED7D4C"/>
                          </a:solidFill>
                          <a:latin typeface="Cambria Math" panose="02040503050406030204" charset="0"/>
                        </a:rPr>
                        <m:t>svd</m:t>
                      </m:r>
                      <m:r>
                        <a:rPr lang="en-US" sz="2400" b="1" i="1" smtClean="0">
                          <a:solidFill>
                            <a:srgbClr val="ED7D4C"/>
                          </a:solidFill>
                          <a:latin typeface="Cambria Math" panose="02040503050406030204" charset="0"/>
                        </a:rPr>
                        <m:t>(</m:t>
                      </m:r>
                      <m:r>
                        <a:rPr lang="en-US" sz="2400" b="1" i="0" smtClean="0">
                          <a:solidFill>
                            <a:srgbClr val="ED7D4C"/>
                          </a:solidFill>
                          <a:latin typeface="Cambria Math" panose="02040503050406030204" charset="0"/>
                        </a:rPr>
                        <m:t>𝐅</m:t>
                      </m:r>
                      <m:r>
                        <a:rPr lang="en-US" sz="2400" b="1" i="1" smtClean="0">
                          <a:solidFill>
                            <a:srgbClr val="ED7D4C"/>
                          </a:solidFill>
                          <a:latin typeface="Cambria Math" panose="02040503050406030204" charset="0"/>
                          <a:ea typeface="MS Mincho" panose="02020609040205080304" charset="-128"/>
                          <a:cs typeface="Cambria Math" panose="02040503050406030204" charset="0"/>
                        </a:rPr>
                        <m:t>)</m:t>
                      </m:r>
                    </m:oMath>
                  </m:oMathPara>
                </a14:m>
                <a:endParaRPr lang="en-US" sz="2400" b="1" i="1" dirty="0" smtClean="0">
                  <a:solidFill>
                    <a:srgbClr val="ED7D4C"/>
                  </a:solidFill>
                  <a:latin typeface="Cambria Math" panose="02040503050406030204" charset="0"/>
                  <a:ea typeface="MS Mincho" panose="02020609040205080304" charset="-128"/>
                  <a:cs typeface="Cambria Math" panose="02040503050406030204" charset="0"/>
                </a:endParaRPr>
              </a:p>
            </p:txBody>
          </p:sp>
        </mc:Choice>
        <mc:Fallback>
          <p:sp>
            <p:nvSpPr>
              <p:cNvPr id="22" name="TextBox 21"/>
              <p:cNvSpPr txBox="1">
                <a:spLocks noRot="1" noChangeAspect="1" noMove="1" noResize="1" noEditPoints="1" noAdjustHandles="1" noChangeArrowheads="1" noChangeShapeType="1" noTextEdit="1"/>
              </p:cNvSpPr>
              <p:nvPr>
                <p:custDataLst>
                  <p:tags r:id="rId10"/>
                </p:custDataLst>
              </p:nvPr>
            </p:nvSpPr>
            <p:spPr>
              <a:xfrm>
                <a:off x="3722918" y="2980427"/>
                <a:ext cx="5340820" cy="377667"/>
              </a:xfrm>
              <a:prstGeom prst="rect">
                <a:avLst/>
              </a:prstGeom>
              <a:blipFill rotWithShape="1">
                <a:blip r:embed="rId11"/>
                <a:stretch>
                  <a:fillRect l="-10" t="-98" r="7" b="5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Rectangle 8"/>
              <p:cNvSpPr/>
              <p:nvPr>
                <p:custDataLst>
                  <p:tags r:id="rId12"/>
                </p:custDataLst>
              </p:nvPr>
            </p:nvSpPr>
            <p:spPr>
              <a:xfrm>
                <a:off x="4894728" y="3512357"/>
                <a:ext cx="3705225" cy="675005"/>
              </a:xfrm>
              <a:prstGeom prst="rect">
                <a:avLst/>
              </a:prstGeom>
            </p:spPr>
            <p:txBody>
              <a:bodyPr wrap="none">
                <a:spAutoFit/>
              </a:bodyPr>
              <a:lstStyle/>
              <a:p>
                <a:pPr algn="l">
                  <a:buClrTx/>
                  <a:buSzTx/>
                  <a:buFontTx/>
                </a:pPr>
                <a14:m>
                  <m:oMath xmlns:m="http://schemas.openxmlformats.org/officeDocument/2006/math">
                    <m:r>
                      <a:rPr lang="en-US" sz="2400" b="1" i="1" smtClean="0">
                        <a:solidFill>
                          <a:srgbClr val="ED7D4C"/>
                        </a:solidFill>
                        <a:latin typeface="Cambria Math" panose="02040503050406030204" charset="0"/>
                      </a:rPr>
                      <m:t>𝐏</m:t>
                    </m:r>
                    <m:r>
                      <a:rPr lang="en-US" sz="2400" b="1" i="1" smtClean="0">
                        <a:solidFill>
                          <a:srgbClr val="ED7D4C"/>
                        </a:solidFill>
                        <a:latin typeface="Cambria Math" panose="02040503050406030204" charset="0"/>
                      </a:rPr>
                      <m:t>=</m:t>
                    </m:r>
                  </m:oMath>
                </a14:m>
                <a:r>
                  <a:rPr lang="en-US" sz="2400" b="1" i="1" smtClean="0">
                    <a:solidFill>
                      <a:srgbClr val="ED7D4C"/>
                    </a:solidFill>
                    <a:latin typeface="Cambria Math" panose="02040503050406030204" charset="0"/>
                  </a:rPr>
                  <a:t> </a:t>
                </a:r>
                <a14:m>
                  <m:oMath xmlns:m="http://schemas.openxmlformats.org/officeDocument/2006/math">
                    <m:r>
                      <a:rPr lang="en-US" sz="2400" b="1" i="1" smtClean="0">
                        <a:solidFill>
                          <a:srgbClr val="ED7D4C"/>
                        </a:solidFill>
                        <a:latin typeface="Cambria Math" panose="02040503050406030204" charset="0"/>
                      </a:rPr>
                      <m:t>𝐔</m:t>
                    </m:r>
                    <m:r>
                      <m:rPr>
                        <m:sty m:val="p"/>
                      </m:rPr>
                      <a:rPr lang="en-US" sz="2400" b="1" i="1" smtClean="0">
                        <a:solidFill>
                          <a:srgbClr val="ED7D4C"/>
                        </a:solidFill>
                        <a:latin typeface="Cambria Math" panose="02040503050406030204" charset="0"/>
                      </a:rPr>
                      <m:t>diag</m:t>
                    </m:r>
                    <m:d>
                      <m:dPr>
                        <m:ctrlPr>
                          <a:rPr lang="en-US" sz="2400" b="1" i="1" smtClean="0">
                            <a:solidFill>
                              <a:srgbClr val="ED7D4C"/>
                            </a:solidFill>
                            <a:latin typeface="Cambria Math" panose="02040503050406030204" charset="0"/>
                          </a:rPr>
                        </m:ctrlPr>
                      </m:dPr>
                      <m:e>
                        <m:f>
                          <m:fPr>
                            <m:ctrlPr>
                              <a:rPr lang="en-US" sz="2400" b="1" i="1" smtClean="0">
                                <a:solidFill>
                                  <a:srgbClr val="ED7D4C"/>
                                </a:solidFill>
                                <a:latin typeface="Cambria Math" panose="02040503050406030204" charset="0"/>
                              </a:rPr>
                            </m:ctrlPr>
                          </m:fPr>
                          <m:num>
                            <m:r>
                              <a:rPr lang="en-US" sz="2400" b="1" i="1" smtClean="0">
                                <a:solidFill>
                                  <a:srgbClr val="ED7D4C"/>
                                </a:solidFill>
                                <a:latin typeface="Cambria Math" panose="02040503050406030204" charset="0"/>
                              </a:rPr>
                              <m:t>𝜕</m:t>
                            </m:r>
                            <m:r>
                              <a:rPr lang="en-US" sz="2400" b="1" i="1" smtClean="0">
                                <a:solidFill>
                                  <a:srgbClr val="ED7D4C"/>
                                </a:solidFill>
                                <a:latin typeface="Cambria Math" panose="02040503050406030204" charset="0"/>
                              </a:rPr>
                              <m:t>𝑊</m:t>
                            </m:r>
                          </m:num>
                          <m:den>
                            <m:r>
                              <a:rPr lang="en-US" sz="2400" b="1" i="1" smtClean="0">
                                <a:solidFill>
                                  <a:srgbClr val="ED7D4C"/>
                                </a:solidFill>
                                <a:latin typeface="Cambria Math" panose="02040503050406030204" charset="0"/>
                              </a:rPr>
                              <m:t>𝜕</m:t>
                            </m:r>
                            <m:sSub>
                              <m:sSubPr>
                                <m:ctrlPr>
                                  <a:rPr lang="en-US" sz="2400" b="1" i="1" smtClean="0">
                                    <a:solidFill>
                                      <a:srgbClr val="ED7D4C"/>
                                    </a:solidFill>
                                    <a:latin typeface="Cambria Math" panose="02040503050406030204" charset="0"/>
                                  </a:rPr>
                                </m:ctrlPr>
                              </m:sSubPr>
                              <m:e>
                                <m:r>
                                  <a:rPr lang="en-US" sz="2400" b="1" i="1" smtClean="0">
                                    <a:solidFill>
                                      <a:srgbClr val="ED7D4C"/>
                                    </a:solidFill>
                                    <a:latin typeface="Cambria Math" panose="02040503050406030204" charset="0"/>
                                  </a:rPr>
                                  <m:t>𝜆</m:t>
                                </m:r>
                              </m:e>
                              <m:sub>
                                <m:r>
                                  <a:rPr lang="en-US" sz="2400" b="1" i="1" smtClean="0">
                                    <a:solidFill>
                                      <a:srgbClr val="ED7D4C"/>
                                    </a:solidFill>
                                    <a:latin typeface="Cambria Math" panose="02040503050406030204" charset="0"/>
                                  </a:rPr>
                                  <m:t>0</m:t>
                                </m:r>
                              </m:sub>
                            </m:sSub>
                          </m:den>
                        </m:f>
                        <m:r>
                          <a:rPr lang="en-US" sz="2400" b="1" i="1" smtClean="0">
                            <a:solidFill>
                              <a:srgbClr val="ED7D4C"/>
                            </a:solidFill>
                            <a:latin typeface="Cambria Math" panose="02040503050406030204" charset="0"/>
                          </a:rPr>
                          <m:t>,</m:t>
                        </m:r>
                        <m:f>
                          <m:fPr>
                            <m:ctrlPr>
                              <a:rPr lang="en-US" sz="2400" b="1" i="1" smtClean="0">
                                <a:solidFill>
                                  <a:srgbClr val="ED7D4C"/>
                                </a:solidFill>
                                <a:latin typeface="Cambria Math" panose="02040503050406030204" charset="0"/>
                              </a:rPr>
                            </m:ctrlPr>
                          </m:fPr>
                          <m:num>
                            <m:r>
                              <a:rPr lang="en-US" sz="2400" b="1" i="1" smtClean="0">
                                <a:solidFill>
                                  <a:srgbClr val="ED7D4C"/>
                                </a:solidFill>
                                <a:latin typeface="Cambria Math" panose="02040503050406030204" charset="0"/>
                              </a:rPr>
                              <m:t>𝜕</m:t>
                            </m:r>
                            <m:r>
                              <a:rPr lang="en-US" sz="2400" b="1" i="1" smtClean="0">
                                <a:solidFill>
                                  <a:srgbClr val="ED7D4C"/>
                                </a:solidFill>
                                <a:latin typeface="Cambria Math" panose="02040503050406030204" charset="0"/>
                              </a:rPr>
                              <m:t>𝑊</m:t>
                            </m:r>
                          </m:num>
                          <m:den>
                            <m:r>
                              <a:rPr lang="en-US" sz="2400" b="1" i="1" smtClean="0">
                                <a:solidFill>
                                  <a:srgbClr val="ED7D4C"/>
                                </a:solidFill>
                                <a:latin typeface="Cambria Math" panose="02040503050406030204" charset="0"/>
                              </a:rPr>
                              <m:t>𝜕</m:t>
                            </m:r>
                            <m:sSub>
                              <m:sSubPr>
                                <m:ctrlPr>
                                  <a:rPr lang="en-US" sz="2400" b="1" i="1" smtClean="0">
                                    <a:solidFill>
                                      <a:srgbClr val="ED7D4C"/>
                                    </a:solidFill>
                                    <a:latin typeface="Cambria Math" panose="02040503050406030204" charset="0"/>
                                  </a:rPr>
                                </m:ctrlPr>
                              </m:sSubPr>
                              <m:e>
                                <m:r>
                                  <a:rPr lang="en-US" sz="2400" b="1" i="1" smtClean="0">
                                    <a:solidFill>
                                      <a:srgbClr val="ED7D4C"/>
                                    </a:solidFill>
                                    <a:latin typeface="Cambria Math" panose="02040503050406030204" charset="0"/>
                                  </a:rPr>
                                  <m:t>𝜆</m:t>
                                </m:r>
                              </m:e>
                              <m:sub>
                                <m:r>
                                  <a:rPr lang="en-US" sz="2400" b="1" i="1" smtClean="0">
                                    <a:solidFill>
                                      <a:srgbClr val="ED7D4C"/>
                                    </a:solidFill>
                                    <a:latin typeface="Cambria Math" panose="02040503050406030204" charset="0"/>
                                  </a:rPr>
                                  <m:t>1</m:t>
                                </m:r>
                              </m:sub>
                            </m:sSub>
                          </m:den>
                        </m:f>
                        <m:r>
                          <a:rPr lang="en-US" sz="2400" b="1" i="1" smtClean="0">
                            <a:solidFill>
                              <a:srgbClr val="ED7D4C"/>
                            </a:solidFill>
                            <a:latin typeface="Cambria Math" panose="02040503050406030204" charset="0"/>
                          </a:rPr>
                          <m:t>,</m:t>
                        </m:r>
                        <m:f>
                          <m:fPr>
                            <m:ctrlPr>
                              <a:rPr lang="en-US" sz="2400" b="1" i="1" smtClean="0">
                                <a:solidFill>
                                  <a:srgbClr val="ED7D4C"/>
                                </a:solidFill>
                                <a:latin typeface="Cambria Math" panose="02040503050406030204" charset="0"/>
                              </a:rPr>
                            </m:ctrlPr>
                          </m:fPr>
                          <m:num>
                            <m:r>
                              <a:rPr lang="en-US" sz="2400" b="1" i="1" smtClean="0">
                                <a:solidFill>
                                  <a:srgbClr val="ED7D4C"/>
                                </a:solidFill>
                                <a:latin typeface="Cambria Math" panose="02040503050406030204" charset="0"/>
                              </a:rPr>
                              <m:t>𝜕</m:t>
                            </m:r>
                            <m:r>
                              <a:rPr lang="en-US" sz="2400" b="1" i="1" smtClean="0">
                                <a:solidFill>
                                  <a:srgbClr val="ED7D4C"/>
                                </a:solidFill>
                                <a:latin typeface="Cambria Math" panose="02040503050406030204" charset="0"/>
                              </a:rPr>
                              <m:t>𝑊</m:t>
                            </m:r>
                          </m:num>
                          <m:den>
                            <m:r>
                              <a:rPr lang="en-US" sz="2400" b="1" i="1" smtClean="0">
                                <a:solidFill>
                                  <a:srgbClr val="ED7D4C"/>
                                </a:solidFill>
                                <a:latin typeface="Cambria Math" panose="02040503050406030204" charset="0"/>
                              </a:rPr>
                              <m:t>𝜕</m:t>
                            </m:r>
                            <m:sSub>
                              <m:sSubPr>
                                <m:ctrlPr>
                                  <a:rPr lang="en-US" sz="2400" b="1" i="1" smtClean="0">
                                    <a:solidFill>
                                      <a:srgbClr val="ED7D4C"/>
                                    </a:solidFill>
                                    <a:latin typeface="Cambria Math" panose="02040503050406030204" charset="0"/>
                                  </a:rPr>
                                </m:ctrlPr>
                              </m:sSubPr>
                              <m:e>
                                <m:r>
                                  <a:rPr lang="en-US" sz="2400" b="1" i="1" smtClean="0">
                                    <a:solidFill>
                                      <a:srgbClr val="ED7D4C"/>
                                    </a:solidFill>
                                    <a:latin typeface="Cambria Math" panose="02040503050406030204" charset="0"/>
                                  </a:rPr>
                                  <m:t>𝜆</m:t>
                                </m:r>
                              </m:e>
                              <m:sub>
                                <m:r>
                                  <a:rPr lang="en-US" sz="2400" b="1" i="1" smtClean="0">
                                    <a:solidFill>
                                      <a:srgbClr val="ED7D4C"/>
                                    </a:solidFill>
                                    <a:latin typeface="Cambria Math" panose="02040503050406030204" charset="0"/>
                                  </a:rPr>
                                  <m:t>2</m:t>
                                </m:r>
                              </m:sub>
                            </m:sSub>
                          </m:den>
                        </m:f>
                      </m:e>
                    </m:d>
                    <m:sSup>
                      <m:sSupPr>
                        <m:ctrlPr>
                          <a:rPr lang="en-US" sz="2400" b="1" i="1" smtClean="0">
                            <a:solidFill>
                              <a:srgbClr val="ED7D4C"/>
                            </a:solidFill>
                            <a:latin typeface="Cambria Math" panose="02040503050406030204" charset="0"/>
                          </a:rPr>
                        </m:ctrlPr>
                      </m:sSupPr>
                      <m:e>
                        <m:r>
                          <a:rPr lang="en-US" sz="2400" b="1" i="1" smtClean="0">
                            <a:solidFill>
                              <a:srgbClr val="ED7D4C"/>
                            </a:solidFill>
                            <a:latin typeface="Cambria Math" panose="02040503050406030204" charset="0"/>
                          </a:rPr>
                          <m:t>𝐕</m:t>
                        </m:r>
                      </m:e>
                      <m:sup>
                        <m:r>
                          <m:rPr>
                            <m:sty m:val="p"/>
                          </m:rPr>
                          <a:rPr lang="en-US" sz="2400" b="1" i="1" smtClean="0">
                            <a:solidFill>
                              <a:srgbClr val="ED7D4C"/>
                            </a:solidFill>
                            <a:latin typeface="Cambria Math" panose="02040503050406030204" charset="0"/>
                          </a:rPr>
                          <m:t>T</m:t>
                        </m:r>
                      </m:sup>
                    </m:sSup>
                  </m:oMath>
                </a14:m>
                <a:endParaRPr lang="en-US" sz="2400" b="1" i="1" smtClean="0">
                  <a:solidFill>
                    <a:srgbClr val="ED7D4C"/>
                  </a:solidFill>
                  <a:latin typeface="Cambria Math" panose="02040503050406030204" charset="0"/>
                </a:endParaRPr>
              </a:p>
            </p:txBody>
          </p:sp>
        </mc:Choice>
        <mc:Fallback>
          <p:sp>
            <p:nvSpPr>
              <p:cNvPr id="3" name="Rectangle 8"/>
              <p:cNvSpPr>
                <a:spLocks noRot="1" noChangeAspect="1" noMove="1" noResize="1" noEditPoints="1" noAdjustHandles="1" noChangeArrowheads="1" noChangeShapeType="1" noTextEdit="1"/>
              </p:cNvSpPr>
              <p:nvPr>
                <p:custDataLst>
                  <p:tags r:id="rId13"/>
                </p:custDataLst>
              </p:nvPr>
            </p:nvSpPr>
            <p:spPr>
              <a:xfrm>
                <a:off x="4894728" y="3512357"/>
                <a:ext cx="3705225" cy="675005"/>
              </a:xfrm>
              <a:prstGeom prst="rect">
                <a:avLst/>
              </a:prstGeom>
              <a:blipFill rotWithShape="1">
                <a:blip r:embed="rId14"/>
                <a:stretch>
                  <a:fillRect l="-4" t="-25" r="4" b="2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Rectangle 9"/>
              <p:cNvSpPr/>
              <p:nvPr>
                <p:custDataLst>
                  <p:tags r:id="rId15"/>
                </p:custDataLst>
              </p:nvPr>
            </p:nvSpPr>
            <p:spPr>
              <a:xfrm>
                <a:off x="4774496" y="4150932"/>
                <a:ext cx="4685834" cy="86325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sz="2400" b="1" i="1" smtClean="0">
                              <a:latin typeface="Cambria Math" panose="02040503050406030204" charset="0"/>
                            </a:rPr>
                          </m:ctrlPr>
                        </m:dPr>
                        <m:e>
                          <m:m>
                            <m:mPr>
                              <m:mcs>
                                <m:mc>
                                  <m:mcPr>
                                    <m:count m:val="3"/>
                                    <m:mcJc m:val="center"/>
                                  </m:mcPr>
                                </m:mc>
                              </m:mcs>
                              <m:ctrlPr>
                                <a:rPr lang="en-US" sz="2400" b="1" i="1">
                                  <a:latin typeface="Cambria Math" panose="02040503050406030204" charset="0"/>
                                </a:rPr>
                              </m:ctrlPr>
                            </m:mPr>
                            <m:mr>
                              <m:e>
                                <m:sSub>
                                  <m:sSubPr>
                                    <m:ctrlPr>
                                      <a:rPr lang="en-US" sz="2400" b="1" i="1" smtClean="0">
                                        <a:latin typeface="Cambria Math" panose="02040503050406030204" charset="0"/>
                                      </a:rPr>
                                    </m:ctrlPr>
                                  </m:sSubPr>
                                  <m:e>
                                    <m:r>
                                      <a:rPr lang="en-US" sz="2400" b="1" i="0" smtClean="0">
                                        <a:latin typeface="Cambria Math" panose="02040503050406030204" charset="0"/>
                                      </a:rPr>
                                      <m:t>𝐟</m:t>
                                    </m:r>
                                  </m:e>
                                  <m:sub>
                                    <m:r>
                                      <a:rPr lang="en-US" sz="2400" b="0" i="0" smtClean="0">
                                        <a:latin typeface="Cambria Math" panose="02040503050406030204" charset="0"/>
                                      </a:rPr>
                                      <m:t>1</m:t>
                                    </m:r>
                                  </m:sub>
                                </m:sSub>
                              </m:e>
                              <m:e>
                                <m:sSub>
                                  <m:sSubPr>
                                    <m:ctrlPr>
                                      <a:rPr lang="en-US" sz="2400" b="1" i="1" smtClean="0">
                                        <a:latin typeface="Cambria Math" panose="02040503050406030204" charset="0"/>
                                      </a:rPr>
                                    </m:ctrlPr>
                                  </m:sSubPr>
                                  <m:e>
                                    <m:r>
                                      <a:rPr lang="en-US" sz="2400" b="1">
                                        <a:latin typeface="Cambria Math" panose="02040503050406030204" charset="0"/>
                                      </a:rPr>
                                      <m:t>𝐟</m:t>
                                    </m:r>
                                  </m:e>
                                  <m:sub>
                                    <m:r>
                                      <a:rPr lang="en-US" sz="2400" b="0" i="0" smtClean="0">
                                        <a:latin typeface="Cambria Math" panose="02040503050406030204" charset="0"/>
                                      </a:rPr>
                                      <m:t>2</m:t>
                                    </m:r>
                                  </m:sub>
                                </m:sSub>
                              </m:e>
                              <m:e>
                                <m:sSub>
                                  <m:sSubPr>
                                    <m:ctrlPr>
                                      <a:rPr lang="en-US" sz="2400" b="1" i="1">
                                        <a:latin typeface="Cambria Math" panose="02040503050406030204" charset="0"/>
                                      </a:rPr>
                                    </m:ctrlPr>
                                  </m:sSubPr>
                                  <m:e>
                                    <m:r>
                                      <a:rPr lang="en-US" sz="2400" b="1">
                                        <a:latin typeface="Cambria Math" panose="02040503050406030204" charset="0"/>
                                      </a:rPr>
                                      <m:t>𝐟</m:t>
                                    </m:r>
                                  </m:e>
                                  <m:sub>
                                    <m:r>
                                      <a:rPr lang="en-US" sz="2400" b="0" i="0" smtClean="0">
                                        <a:latin typeface="Cambria Math" panose="02040503050406030204" charset="0"/>
                                      </a:rPr>
                                      <m:t>3</m:t>
                                    </m:r>
                                  </m:sub>
                                </m:sSub>
                              </m:e>
                            </m:mr>
                          </m:m>
                        </m:e>
                      </m:d>
                      <m:r>
                        <a:rPr lang="en-US" sz="2400" b="1" i="0" smtClean="0">
                          <a:latin typeface="Cambria Math" panose="02040503050406030204" charset="0"/>
                        </a:rPr>
                        <m:t>=−</m:t>
                      </m:r>
                      <m:box>
                        <m:boxPr>
                          <m:ctrlPr>
                            <a:rPr lang="en-US" sz="2400" b="1" i="1" smtClean="0">
                              <a:latin typeface="Cambria Math" panose="02040503050406030204" charset="0"/>
                            </a:rPr>
                          </m:ctrlPr>
                        </m:boxPr>
                        <m:e>
                          <m:f>
                            <m:fPr>
                              <m:ctrlPr>
                                <a:rPr lang="en-US" sz="2400" b="1" i="1" smtClean="0">
                                  <a:latin typeface="Cambria Math" panose="02040503050406030204" charset="0"/>
                                </a:rPr>
                              </m:ctrlPr>
                            </m:fPr>
                            <m:num>
                              <m:r>
                                <a:rPr lang="en-US" sz="2400" b="0" i="0" smtClean="0">
                                  <a:latin typeface="Cambria Math" panose="02040503050406030204" charset="0"/>
                                </a:rPr>
                                <m:t>1</m:t>
                              </m:r>
                            </m:num>
                            <m:den>
                              <m:r>
                                <a:rPr lang="en-US" sz="2400" b="0" i="0" smtClean="0">
                                  <a:latin typeface="Cambria Math" panose="02040503050406030204" charset="0"/>
                                </a:rPr>
                                <m:t>6</m:t>
                              </m:r>
                              <m:r>
                                <m:rPr>
                                  <m:sty m:val="p"/>
                                </m:rPr>
                                <a:rPr lang="en-US" sz="2400" b="0" i="0" smtClean="0">
                                  <a:latin typeface="Cambria Math" panose="02040503050406030204" charset="0"/>
                                </a:rPr>
                                <m:t>det</m:t>
                              </m:r>
                              <m:r>
                                <a:rPr lang="en-US" sz="2400" b="1" i="1" smtClean="0">
                                  <a:latin typeface="Cambria Math" panose="02040503050406030204" charset="0"/>
                                </a:rPr>
                                <m:t>(</m:t>
                              </m:r>
                              <m:sSubSup>
                                <m:sSubSupPr>
                                  <m:ctrlPr>
                                    <a:rPr lang="en-US" sz="2400" b="0" i="1" smtClean="0">
                                      <a:latin typeface="Cambria Math" panose="02040503050406030204" charset="0"/>
                                    </a:rPr>
                                  </m:ctrlPr>
                                </m:sSubSupPr>
                                <m:e>
                                  <m:r>
                                    <a:rPr lang="en-US" sz="2400" b="1">
                                      <a:latin typeface="Cambria Math" panose="02040503050406030204" charset="0"/>
                                    </a:rPr>
                                    <m:t>𝐃</m:t>
                                  </m:r>
                                </m:e>
                                <m:sub>
                                  <m:r>
                                    <m:rPr>
                                      <m:sty m:val="p"/>
                                    </m:rPr>
                                    <a:rPr lang="en-US" sz="2400">
                                      <a:latin typeface="Cambria Math" panose="02040503050406030204" charset="0"/>
                                    </a:rPr>
                                    <m:t>m</m:t>
                                  </m:r>
                                </m:sub>
                                <m:sup>
                                  <m:r>
                                    <a:rPr lang="en-US" sz="2400" b="0" i="1" smtClean="0">
                                      <a:latin typeface="Cambria Math" panose="02040503050406030204" charset="0"/>
                                    </a:rPr>
                                    <m:t>−</m:t>
                                  </m:r>
                                  <m:r>
                                    <a:rPr lang="en-US" sz="2400" b="0" i="1" smtClean="0">
                                      <a:latin typeface="Cambria Math" panose="02040503050406030204" charset="0"/>
                                    </a:rPr>
                                    <m:t>1</m:t>
                                  </m:r>
                                </m:sup>
                              </m:sSubSup>
                              <m:r>
                                <a:rPr lang="en-US" sz="2400" b="1" i="1" smtClean="0">
                                  <a:latin typeface="Cambria Math" panose="02040503050406030204" charset="0"/>
                                </a:rPr>
                                <m:t>)</m:t>
                              </m:r>
                            </m:den>
                          </m:f>
                        </m:e>
                      </m:box>
                      <m:r>
                        <a:rPr lang="en-US" sz="2400" b="1">
                          <a:latin typeface="Cambria Math" panose="02040503050406030204" charset="0"/>
                          <a:ea typeface="Cambria Math" panose="02040503050406030204" charset="0"/>
                        </a:rPr>
                        <m:t>𝐏</m:t>
                      </m:r>
                      <m:sSubSup>
                        <m:sSubSupPr>
                          <m:ctrlPr>
                            <a:rPr lang="en-US" sz="2400" b="0" i="1" smtClean="0">
                              <a:latin typeface="Cambria Math" panose="02040503050406030204" charset="0"/>
                              <a:ea typeface="Cambria Math" panose="02040503050406030204" charset="0"/>
                            </a:rPr>
                          </m:ctrlPr>
                        </m:sSubSupPr>
                        <m:e>
                          <m:r>
                            <a:rPr lang="en-US" sz="2400" b="1">
                              <a:latin typeface="Cambria Math" panose="02040503050406030204" charset="0"/>
                            </a:rPr>
                            <m:t>𝐃</m:t>
                          </m:r>
                        </m:e>
                        <m:sub>
                          <m:r>
                            <m:rPr>
                              <m:sty m:val="p"/>
                            </m:rPr>
                            <a:rPr lang="en-US" sz="2400">
                              <a:latin typeface="Cambria Math" panose="02040503050406030204" charset="0"/>
                            </a:rPr>
                            <m:t>m</m:t>
                          </m:r>
                        </m:sub>
                        <m:sup>
                          <m:r>
                            <a:rPr lang="en-US" sz="2400" b="0" i="1" smtClean="0">
                              <a:latin typeface="Cambria Math" panose="02040503050406030204" charset="0"/>
                            </a:rPr>
                            <m:t>−</m:t>
                          </m:r>
                          <m:r>
                            <m:rPr>
                              <m:sty m:val="p"/>
                            </m:rPr>
                            <a:rPr lang="en-US" sz="2400" b="0" i="0" smtClean="0">
                              <a:latin typeface="Cambria Math" panose="02040503050406030204" charset="0"/>
                            </a:rPr>
                            <m:t>T</m:t>
                          </m:r>
                        </m:sup>
                      </m:sSubSup>
                    </m:oMath>
                  </m:oMathPara>
                </a14:m>
                <a:endParaRPr lang="en-US" sz="2400" dirty="0"/>
              </a:p>
            </p:txBody>
          </p:sp>
        </mc:Choice>
        <mc:Fallback>
          <p:sp>
            <p:nvSpPr>
              <p:cNvPr id="6" name="Rectangle 9"/>
              <p:cNvSpPr>
                <a:spLocks noRot="1" noChangeAspect="1" noMove="1" noResize="1" noEditPoints="1" noAdjustHandles="1" noChangeArrowheads="1" noChangeShapeType="1" noTextEdit="1"/>
              </p:cNvSpPr>
              <p:nvPr>
                <p:custDataLst>
                  <p:tags r:id="rId16"/>
                </p:custDataLst>
              </p:nvPr>
            </p:nvSpPr>
            <p:spPr>
              <a:xfrm>
                <a:off x="4774496" y="4150932"/>
                <a:ext cx="4685834" cy="863250"/>
              </a:xfrm>
              <a:prstGeom prst="rect">
                <a:avLst/>
              </a:prstGeom>
              <a:blipFill rotWithShape="1">
                <a:blip r:embed="rId17"/>
                <a:stretch>
                  <a:fillRect l="-12" t="-66" r="2" b="2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Rectangle 10"/>
              <p:cNvSpPr/>
              <p:nvPr>
                <p:custDataLst>
                  <p:tags r:id="rId18"/>
                </p:custDataLst>
              </p:nvPr>
            </p:nvSpPr>
            <p:spPr>
              <a:xfrm>
                <a:off x="4884568" y="5074309"/>
                <a:ext cx="2643416"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charset="0"/>
                            </a:rPr>
                          </m:ctrlPr>
                        </m:sSubPr>
                        <m:e>
                          <m:r>
                            <a:rPr lang="en-US" sz="2400" b="1">
                              <a:latin typeface="Cambria Math" panose="02040503050406030204" charset="0"/>
                            </a:rPr>
                            <m:t>𝐟</m:t>
                          </m:r>
                        </m:e>
                        <m:sub>
                          <m:r>
                            <a:rPr lang="en-US" sz="2400" b="0" i="0" smtClean="0">
                              <a:latin typeface="Cambria Math" panose="02040503050406030204" charset="0"/>
                            </a:rPr>
                            <m:t>0</m:t>
                          </m:r>
                        </m:sub>
                      </m:sSub>
                      <m:r>
                        <a:rPr lang="en-US" sz="2400" b="1" i="0" smtClean="0">
                          <a:latin typeface="Cambria Math" panose="02040503050406030204" charset="0"/>
                        </a:rPr>
                        <m:t>=−</m:t>
                      </m:r>
                      <m:sSub>
                        <m:sSubPr>
                          <m:ctrlPr>
                            <a:rPr lang="en-US" sz="2400" b="1" i="1">
                              <a:latin typeface="Cambria Math" panose="02040503050406030204" charset="0"/>
                            </a:rPr>
                          </m:ctrlPr>
                        </m:sSubPr>
                        <m:e>
                          <m:r>
                            <a:rPr lang="en-US" sz="2400" b="1">
                              <a:latin typeface="Cambria Math" panose="02040503050406030204" charset="0"/>
                            </a:rPr>
                            <m:t>𝐟</m:t>
                          </m:r>
                        </m:e>
                        <m:sub>
                          <m:r>
                            <a:rPr lang="en-US" sz="2400" b="0" i="0" smtClean="0">
                              <a:latin typeface="Cambria Math" panose="02040503050406030204" charset="0"/>
                            </a:rPr>
                            <m:t>1</m:t>
                          </m:r>
                        </m:sub>
                      </m:sSub>
                      <m:r>
                        <a:rPr lang="en-US" sz="2400" b="1" i="1" smtClean="0">
                          <a:latin typeface="Cambria Math" panose="02040503050406030204" charset="0"/>
                        </a:rPr>
                        <m:t>−</m:t>
                      </m:r>
                      <m:sSub>
                        <m:sSubPr>
                          <m:ctrlPr>
                            <a:rPr lang="en-US" sz="2400" b="1" i="1">
                              <a:latin typeface="Cambria Math" panose="02040503050406030204" charset="0"/>
                            </a:rPr>
                          </m:ctrlPr>
                        </m:sSubPr>
                        <m:e>
                          <m:r>
                            <a:rPr lang="en-US" sz="2400" b="1">
                              <a:latin typeface="Cambria Math" panose="02040503050406030204" charset="0"/>
                            </a:rPr>
                            <m:t>𝐟</m:t>
                          </m:r>
                        </m:e>
                        <m:sub>
                          <m:r>
                            <a:rPr lang="en-US" sz="2400" b="0" i="0" smtClean="0">
                              <a:latin typeface="Cambria Math" panose="02040503050406030204" charset="0"/>
                            </a:rPr>
                            <m:t>2</m:t>
                          </m:r>
                        </m:sub>
                      </m:sSub>
                      <m:r>
                        <a:rPr lang="en-US" sz="2400" b="1" i="1" smtClean="0">
                          <a:latin typeface="Cambria Math" panose="02040503050406030204" charset="0"/>
                        </a:rPr>
                        <m:t>−</m:t>
                      </m:r>
                      <m:sSub>
                        <m:sSubPr>
                          <m:ctrlPr>
                            <a:rPr lang="en-US" sz="2400" b="1" i="1">
                              <a:latin typeface="Cambria Math" panose="02040503050406030204" charset="0"/>
                            </a:rPr>
                          </m:ctrlPr>
                        </m:sSubPr>
                        <m:e>
                          <m:r>
                            <a:rPr lang="en-US" sz="2400" b="1">
                              <a:latin typeface="Cambria Math" panose="02040503050406030204" charset="0"/>
                            </a:rPr>
                            <m:t>𝐟</m:t>
                          </m:r>
                        </m:e>
                        <m:sub>
                          <m:r>
                            <a:rPr lang="en-US" sz="2400" b="0" i="0" smtClean="0">
                              <a:latin typeface="Cambria Math" panose="02040503050406030204" charset="0"/>
                            </a:rPr>
                            <m:t>3</m:t>
                          </m:r>
                        </m:sub>
                      </m:sSub>
                    </m:oMath>
                  </m:oMathPara>
                </a14:m>
                <a:endParaRPr lang="en-US" sz="2400" dirty="0"/>
              </a:p>
            </p:txBody>
          </p:sp>
        </mc:Choice>
        <mc:Fallback>
          <p:sp>
            <p:nvSpPr>
              <p:cNvPr id="11" name="Rectangle 10"/>
              <p:cNvSpPr>
                <a:spLocks noRot="1" noChangeAspect="1" noMove="1" noResize="1" noEditPoints="1" noAdjustHandles="1" noChangeArrowheads="1" noChangeShapeType="1" noTextEdit="1"/>
              </p:cNvSpPr>
              <p:nvPr>
                <p:custDataLst>
                  <p:tags r:id="rId19"/>
                </p:custDataLst>
              </p:nvPr>
            </p:nvSpPr>
            <p:spPr>
              <a:xfrm>
                <a:off x="4884568" y="5074309"/>
                <a:ext cx="2643416" cy="461665"/>
              </a:xfrm>
              <a:prstGeom prst="rect">
                <a:avLst/>
              </a:prstGeom>
              <a:blipFill rotWithShape="1">
                <a:blip r:embed="rId20"/>
                <a:stretch>
                  <a:fillRect l="-6" t="-5" r="2" b="10"/>
                </a:stretch>
              </a:blipFill>
            </p:spPr>
            <p:txBody>
              <a:bodyPr/>
              <a:lstStyle/>
              <a:p>
                <a:r>
                  <a:rPr lang="zh-CN" altLang="en-US">
                    <a:noFill/>
                  </a:rPr>
                  <a:t> </a:t>
                </a:r>
              </a:p>
            </p:txBody>
          </p:sp>
        </mc:Fallback>
      </mc:AlternateContent>
      <p:sp>
        <p:nvSpPr>
          <p:cNvPr id="12" name="Title 1"/>
          <p:cNvSpPr txBox="1"/>
          <p:nvPr>
            <p:custDataLst>
              <p:tags r:id="rId21"/>
            </p:custDataLst>
          </p:nvPr>
        </p:nvSpPr>
        <p:spPr>
          <a:xfrm>
            <a:off x="435610" y="2350135"/>
            <a:ext cx="2704465" cy="5124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Deformation gradient</a:t>
            </a:r>
            <a:endParaRPr lang="en-US" sz="1800" dirty="0">
              <a:solidFill>
                <a:schemeClr val="tx1"/>
              </a:solidFill>
            </a:endParaRPr>
          </a:p>
        </p:txBody>
      </p:sp>
      <p:cxnSp>
        <p:nvCxnSpPr>
          <p:cNvPr id="7" name="Straight Arrow Connector 2"/>
          <p:cNvCxnSpPr/>
          <p:nvPr>
            <p:custDataLst>
              <p:tags r:id="rId22"/>
            </p:custDataLst>
          </p:nvPr>
        </p:nvCxnSpPr>
        <p:spPr>
          <a:xfrm>
            <a:off x="3120819" y="2606302"/>
            <a:ext cx="161473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Title 1"/>
              <p:cNvSpPr txBox="1"/>
              <p:nvPr>
                <p:custDataLst>
                  <p:tags r:id="rId23"/>
                </p:custDataLst>
              </p:nvPr>
            </p:nvSpPr>
            <p:spPr>
              <a:xfrm>
                <a:off x="537052" y="2940251"/>
                <a:ext cx="2475818" cy="5124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solidFill>
                      <a:srgbClr val="ED7D4C"/>
                    </a:solidFill>
                  </a:rPr>
                  <a:t>Principal stretches </a:t>
                </a:r>
                <a14:m>
                  <m:oMath xmlns:m="http://schemas.openxmlformats.org/officeDocument/2006/math">
                    <m:r>
                      <a:rPr lang="en-US" sz="1800" b="1" i="1">
                        <a:solidFill>
                          <a:srgbClr val="ED7D4C"/>
                        </a:solidFill>
                        <a:latin typeface="Cambria Math" panose="02040503050406030204" charset="0"/>
                        <a:ea typeface="MS Mincho" panose="02020609040205080304" charset="-128"/>
                        <a:cs typeface="Cambria Math" panose="02040503050406030204" charset="0"/>
                      </a:rPr>
                      <m:t>𝚲</m:t>
                    </m:r>
                  </m:oMath>
                </a14:m>
                <a:endParaRPr lang="en-US" sz="1800" b="1" i="1" dirty="0">
                  <a:solidFill>
                    <a:srgbClr val="ED7D4C"/>
                  </a:solidFill>
                  <a:latin typeface="Cambria Math" panose="02040503050406030204" charset="0"/>
                  <a:ea typeface="MS Mincho" panose="02020609040205080304" charset="-128"/>
                  <a:cs typeface="Cambria Math" panose="02040503050406030204" charset="0"/>
                </a:endParaRPr>
              </a:p>
            </p:txBody>
          </p:sp>
        </mc:Choice>
        <mc:Fallback>
          <p:sp>
            <p:nvSpPr>
              <p:cNvPr id="15" name="Title 1"/>
              <p:cNvSpPr txBox="1">
                <a:spLocks noRot="1" noChangeAspect="1" noMove="1" noResize="1" noEditPoints="1" noAdjustHandles="1" noChangeArrowheads="1" noChangeShapeType="1" noTextEdit="1"/>
              </p:cNvSpPr>
              <p:nvPr>
                <p:custDataLst>
                  <p:tags r:id="rId24"/>
                </p:custDataLst>
              </p:nvPr>
            </p:nvSpPr>
            <p:spPr>
              <a:xfrm>
                <a:off x="537052" y="2940251"/>
                <a:ext cx="2475818" cy="512486"/>
              </a:xfrm>
              <a:prstGeom prst="rect">
                <a:avLst/>
              </a:prstGeom>
              <a:blipFill rotWithShape="1">
                <a:blip r:embed="rId25"/>
                <a:stretch>
                  <a:fillRect l="-19" t="-39" r="17" b="47"/>
                </a:stretch>
              </a:blipFill>
            </p:spPr>
            <p:txBody>
              <a:bodyPr/>
              <a:lstStyle/>
              <a:p>
                <a:r>
                  <a:rPr lang="zh-CN" altLang="en-US">
                    <a:noFill/>
                  </a:rPr>
                  <a:t> </a:t>
                </a:r>
              </a:p>
            </p:txBody>
          </p:sp>
        </mc:Fallback>
      </mc:AlternateContent>
      <p:cxnSp>
        <p:nvCxnSpPr>
          <p:cNvPr id="16" name="Straight Arrow Connector 15"/>
          <p:cNvCxnSpPr/>
          <p:nvPr>
            <p:custDataLst>
              <p:tags r:id="rId26"/>
            </p:custDataLst>
          </p:nvPr>
        </p:nvCxnSpPr>
        <p:spPr>
          <a:xfrm>
            <a:off x="3120819" y="3196494"/>
            <a:ext cx="1614736"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7" name="Title 1"/>
          <p:cNvSpPr txBox="1"/>
          <p:nvPr>
            <p:custDataLst>
              <p:tags r:id="rId27"/>
            </p:custDataLst>
          </p:nvPr>
        </p:nvSpPr>
        <p:spPr>
          <a:xfrm>
            <a:off x="1227668" y="3573837"/>
            <a:ext cx="2475818" cy="5124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solidFill>
                  <a:srgbClr val="ED7D4C"/>
                </a:solidFill>
              </a:rPr>
              <a:t>First PK Stress</a:t>
            </a:r>
            <a:endParaRPr lang="en-US" sz="1800" dirty="0">
              <a:solidFill>
                <a:srgbClr val="ED7D4C"/>
              </a:solidFill>
            </a:endParaRPr>
          </a:p>
        </p:txBody>
      </p:sp>
      <p:cxnSp>
        <p:nvCxnSpPr>
          <p:cNvPr id="23" name="Straight Arrow Connector 22"/>
          <p:cNvCxnSpPr/>
          <p:nvPr>
            <p:custDataLst>
              <p:tags r:id="rId28"/>
            </p:custDataLst>
          </p:nvPr>
        </p:nvCxnSpPr>
        <p:spPr>
          <a:xfrm>
            <a:off x="3139316" y="3830080"/>
            <a:ext cx="1614736"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4" name="Title 1"/>
          <p:cNvSpPr txBox="1"/>
          <p:nvPr>
            <p:custDataLst>
              <p:tags r:id="rId29"/>
            </p:custDataLst>
          </p:nvPr>
        </p:nvSpPr>
        <p:spPr>
          <a:xfrm>
            <a:off x="1979219" y="4325152"/>
            <a:ext cx="2475818" cy="5124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Forces</a:t>
            </a:r>
            <a:endParaRPr lang="en-US" sz="1800" dirty="0">
              <a:solidFill>
                <a:schemeClr val="tx1"/>
              </a:solidFill>
            </a:endParaRPr>
          </a:p>
        </p:txBody>
      </p:sp>
      <p:cxnSp>
        <p:nvCxnSpPr>
          <p:cNvPr id="25" name="Straight Arrow Connector 24"/>
          <p:cNvCxnSpPr/>
          <p:nvPr>
            <p:custDataLst>
              <p:tags r:id="rId30"/>
            </p:custDataLst>
          </p:nvPr>
        </p:nvCxnSpPr>
        <p:spPr>
          <a:xfrm>
            <a:off x="3139316" y="4581395"/>
            <a:ext cx="161473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3489960" cy="478155"/>
          </a:xfrm>
        </p:spPr>
        <p:txBody>
          <a:bodyPr wrap="square"/>
          <a:lstStyle/>
          <a:p>
            <a:r>
              <a:rPr>
                <a:sym typeface="+mn-ea"/>
              </a:rPr>
              <a:t>额外任务</a:t>
            </a:r>
            <a:endParaRPr>
              <a:sym typeface="+mn-ea"/>
            </a:endParaRPr>
          </a:p>
        </p:txBody>
      </p:sp>
      <p:pic>
        <p:nvPicPr>
          <p:cNvPr id="9" name="图片 8"/>
          <p:cNvPicPr>
            <a:picLocks noChangeAspect="1"/>
          </p:cNvPicPr>
          <p:nvPr>
            <p:custDataLst>
              <p:tags r:id="rId1"/>
            </p:custDataLst>
          </p:nvPr>
        </p:nvPicPr>
        <p:blipFill>
          <a:blip r:embed="rId2"/>
          <a:stretch>
            <a:fillRect/>
          </a:stretch>
        </p:blipFill>
        <p:spPr>
          <a:xfrm>
            <a:off x="1782445" y="992505"/>
            <a:ext cx="8627110" cy="504571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2"/>
          </p:nvPr>
        </p:nvSpPr>
        <p:spPr/>
        <p:txBody>
          <a:bodyPr/>
          <a:lstStyle/>
          <a:p>
            <a:r>
              <a:rPr lang="zh-CN" altLang="en-US" dirty="0"/>
              <a:t>第三部分 ▷▷</a:t>
            </a:r>
            <a:endParaRPr lang="zh-CN" altLang="en-US" dirty="0">
              <a:blipFill>
                <a:blip r:embed="rId1"/>
                <a:stretch>
                  <a:fillRect/>
                </a:stretch>
              </a:blipFill>
            </a:endParaRPr>
          </a:p>
        </p:txBody>
      </p:sp>
      <p:sp>
        <p:nvSpPr>
          <p:cNvPr id="13" name="文本占位符 12"/>
          <p:cNvSpPr>
            <a:spLocks noGrp="1"/>
          </p:cNvSpPr>
          <p:nvPr>
            <p:ph type="body" sz="quarter" idx="13"/>
          </p:nvPr>
        </p:nvSpPr>
        <p:spPr/>
        <p:txBody>
          <a:bodyPr/>
          <a:lstStyle/>
          <a:p>
            <a:r>
              <a:rPr lang="zh-CN" altLang="en-US" dirty="0"/>
              <a:t>实验结果</a:t>
            </a:r>
            <a:endParaRPr lang="zh-CN" altLang="en-US" dirty="0"/>
          </a:p>
        </p:txBody>
      </p:sp>
      <p:sp>
        <p:nvSpPr>
          <p:cNvPr id="25" name="文本占位符 24"/>
          <p:cNvSpPr>
            <a:spLocks noGrp="1"/>
          </p:cNvSpPr>
          <p:nvPr>
            <p:ph type="body" sz="quarter" idx="14"/>
          </p:nvPr>
        </p:nvSpPr>
        <p:spPr>
          <a:xfrm>
            <a:off x="561340" y="3837940"/>
            <a:ext cx="5711825" cy="527685"/>
          </a:xfrm>
        </p:spPr>
        <p:txBody>
          <a:bodyPr/>
          <a:lstStyle/>
          <a:p>
            <a:r>
              <a:rPr lang="en-US" altLang="zh-CN">
                <a:sym typeface="+mn-ea"/>
              </a:rPr>
              <a:t>Bouncy House</a:t>
            </a:r>
            <a:endParaRPr lang="en-US" altLang="zh-CN">
              <a:sym typeface="+mn-ea"/>
            </a:endParaRPr>
          </a:p>
        </p:txBody>
      </p:sp>
      <p:sp>
        <p:nvSpPr>
          <p:cNvPr id="17" name="任意多边形: 形状 16"/>
          <p:cNvSpPr/>
          <p:nvPr/>
        </p:nvSpPr>
        <p:spPr>
          <a:xfrm flipV="1">
            <a:off x="660399" y="3428999"/>
            <a:ext cx="447765"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 name="connsiteX0-71" fmla="*/ 511261 w 511261"/>
              <a:gd name="connsiteY0-72" fmla="*/ 193259 h 193259"/>
              <a:gd name="connsiteX1-73" fmla="*/ 232301 w 511261"/>
              <a:gd name="connsiteY1-74" fmla="*/ 0 h 193259"/>
              <a:gd name="connsiteX2-75" fmla="*/ 229919 w 511261"/>
              <a:gd name="connsiteY2-76" fmla="*/ 193259 h 193259"/>
              <a:gd name="connsiteX3-77" fmla="*/ 0 w 511261"/>
              <a:gd name="connsiteY3-78" fmla="*/ 193259 h 193259"/>
            </a:gdLst>
            <a:ahLst/>
            <a:cxnLst>
              <a:cxn ang="0">
                <a:pos x="connsiteX0-1" y="connsiteY0-2"/>
              </a:cxn>
              <a:cxn ang="0">
                <a:pos x="connsiteX1-3" y="connsiteY1-4"/>
              </a:cxn>
              <a:cxn ang="0">
                <a:pos x="connsiteX2-5" y="connsiteY2-6"/>
              </a:cxn>
              <a:cxn ang="0">
                <a:pos x="connsiteX3-7" y="connsiteY3-8"/>
              </a:cxn>
            </a:cxnLst>
            <a:rect l="l" t="t" r="r" b="b"/>
            <a:pathLst>
              <a:path w="511261" h="193259">
                <a:moveTo>
                  <a:pt x="511261" y="193259"/>
                </a:moveTo>
                <a:lnTo>
                  <a:pt x="232301" y="0"/>
                </a:lnTo>
                <a:cubicBezTo>
                  <a:pt x="233095" y="65213"/>
                  <a:pt x="229125" y="128046"/>
                  <a:pt x="229919" y="193259"/>
                </a:cubicBezTo>
                <a:lnTo>
                  <a:pt x="0" y="193259"/>
                </a:ln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cxnSp>
        <p:nvCxnSpPr>
          <p:cNvPr id="18" name="直接连接符 17"/>
          <p:cNvCxnSpPr>
            <a:stCxn id="17" idx="0"/>
          </p:cNvCxnSpPr>
          <p:nvPr/>
        </p:nvCxnSpPr>
        <p:spPr>
          <a:xfrm>
            <a:off x="1108164" y="3428999"/>
            <a:ext cx="5165636" cy="0"/>
          </a:xfrm>
          <a:prstGeom prst="lin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5552440" cy="478155"/>
          </a:xfrm>
        </p:spPr>
        <p:txBody>
          <a:bodyPr wrap="square"/>
          <a:lstStyle/>
          <a:p>
            <a:r>
              <a:rPr>
                <a:sym typeface="+mn-ea"/>
              </a:rPr>
              <a:t>Bouncy House</a:t>
            </a:r>
            <a:endParaRPr>
              <a:sym typeface="+mn-ea"/>
            </a:endParaRPr>
          </a:p>
        </p:txBody>
      </p:sp>
      <p:pic>
        <p:nvPicPr>
          <p:cNvPr id="2" name="演示视频">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949325" y="728345"/>
            <a:ext cx="10295890" cy="59613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childTnLst>
            <p:video fullScrn="0">
              <p:cMediaNode>
                <p:cTn id="2" fill="hold" display="1">
                  <p:stCondLst>
                    <p:cond delay="indefinite"/>
                  </p:stCondLst>
                </p:cTn>
                <p:tgtEl>
                  <p:spTgt spid="2"/>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businessman_126354"/>
          <p:cNvSpPr>
            <a:spLocks noChangeAspect="1"/>
          </p:cNvSpPr>
          <p:nvPr/>
        </p:nvSpPr>
        <p:spPr bwMode="auto">
          <a:xfrm>
            <a:off x="7119259" y="5102730"/>
            <a:ext cx="324490" cy="323999"/>
          </a:xfrm>
          <a:custGeom>
            <a:avLst/>
            <a:gdLst>
              <a:gd name="connsiteX0" fmla="*/ 296829 w 606086"/>
              <a:gd name="connsiteY0" fmla="*/ 111836 h 605169"/>
              <a:gd name="connsiteX1" fmla="*/ 345700 w 606086"/>
              <a:gd name="connsiteY1" fmla="*/ 122069 h 605169"/>
              <a:gd name="connsiteX2" fmla="*/ 369424 w 606086"/>
              <a:gd name="connsiteY2" fmla="*/ 144052 h 605169"/>
              <a:gd name="connsiteX3" fmla="*/ 395520 w 606086"/>
              <a:gd name="connsiteY3" fmla="*/ 226770 h 605169"/>
              <a:gd name="connsiteX4" fmla="*/ 392104 w 606086"/>
              <a:gd name="connsiteY4" fmla="*/ 239561 h 605169"/>
              <a:gd name="connsiteX5" fmla="*/ 400360 w 606086"/>
              <a:gd name="connsiteY5" fmla="*/ 274430 h 605169"/>
              <a:gd name="connsiteX6" fmla="*/ 383469 w 606086"/>
              <a:gd name="connsiteY6" fmla="*/ 303708 h 605169"/>
              <a:gd name="connsiteX7" fmla="*/ 324444 w 606086"/>
              <a:gd name="connsiteY7" fmla="*/ 376666 h 605169"/>
              <a:gd name="connsiteX8" fmla="*/ 281172 w 606086"/>
              <a:gd name="connsiteY8" fmla="*/ 376761 h 605169"/>
              <a:gd name="connsiteX9" fmla="*/ 222147 w 606086"/>
              <a:gd name="connsiteY9" fmla="*/ 303708 h 605169"/>
              <a:gd name="connsiteX10" fmla="*/ 205350 w 606086"/>
              <a:gd name="connsiteY10" fmla="*/ 274430 h 605169"/>
              <a:gd name="connsiteX11" fmla="*/ 213701 w 606086"/>
              <a:gd name="connsiteY11" fmla="*/ 239656 h 605169"/>
              <a:gd name="connsiteX12" fmla="*/ 210285 w 606086"/>
              <a:gd name="connsiteY12" fmla="*/ 226959 h 605169"/>
              <a:gd name="connsiteX13" fmla="*/ 210190 w 606086"/>
              <a:gd name="connsiteY13" fmla="*/ 186216 h 605169"/>
              <a:gd name="connsiteX14" fmla="*/ 233914 w 606086"/>
              <a:gd name="connsiteY14" fmla="*/ 144715 h 605169"/>
              <a:gd name="connsiteX15" fmla="*/ 255929 w 606086"/>
              <a:gd name="connsiteY15" fmla="*/ 126523 h 605169"/>
              <a:gd name="connsiteX16" fmla="*/ 277376 w 606086"/>
              <a:gd name="connsiteY16" fmla="*/ 115531 h 605169"/>
              <a:gd name="connsiteX17" fmla="*/ 296829 w 606086"/>
              <a:gd name="connsiteY17" fmla="*/ 111836 h 605169"/>
              <a:gd name="connsiteX18" fmla="*/ 304039 w 606086"/>
              <a:gd name="connsiteY18" fmla="*/ 58271 h 605169"/>
              <a:gd name="connsiteX19" fmla="*/ 59309 w 606086"/>
              <a:gd name="connsiteY19" fmla="*/ 302537 h 605169"/>
              <a:gd name="connsiteX20" fmla="*/ 113398 w 606086"/>
              <a:gd name="connsiteY20" fmla="*/ 455559 h 605169"/>
              <a:gd name="connsiteX21" fmla="*/ 149078 w 606086"/>
              <a:gd name="connsiteY21" fmla="*/ 407331 h 605169"/>
              <a:gd name="connsiteX22" fmla="*/ 236001 w 606086"/>
              <a:gd name="connsiteY22" fmla="*/ 367725 h 605169"/>
              <a:gd name="connsiteX23" fmla="*/ 272155 w 606086"/>
              <a:gd name="connsiteY23" fmla="*/ 481804 h 605169"/>
              <a:gd name="connsiteX24" fmla="*/ 277090 w 606086"/>
              <a:gd name="connsiteY24" fmla="*/ 497249 h 605169"/>
              <a:gd name="connsiteX25" fmla="*/ 293316 w 606086"/>
              <a:gd name="connsiteY25" fmla="*/ 451484 h 605169"/>
              <a:gd name="connsiteX26" fmla="*/ 304039 w 606086"/>
              <a:gd name="connsiteY26" fmla="*/ 397193 h 605169"/>
              <a:gd name="connsiteX27" fmla="*/ 314762 w 606086"/>
              <a:gd name="connsiteY27" fmla="*/ 451484 h 605169"/>
              <a:gd name="connsiteX28" fmla="*/ 330894 w 606086"/>
              <a:gd name="connsiteY28" fmla="*/ 496965 h 605169"/>
              <a:gd name="connsiteX29" fmla="*/ 335829 w 606086"/>
              <a:gd name="connsiteY29" fmla="*/ 481710 h 605169"/>
              <a:gd name="connsiteX30" fmla="*/ 335924 w 606086"/>
              <a:gd name="connsiteY30" fmla="*/ 481994 h 605169"/>
              <a:gd name="connsiteX31" fmla="*/ 341617 w 606086"/>
              <a:gd name="connsiteY31" fmla="*/ 463897 h 605169"/>
              <a:gd name="connsiteX32" fmla="*/ 371983 w 606086"/>
              <a:gd name="connsiteY32" fmla="*/ 367915 h 605169"/>
              <a:gd name="connsiteX33" fmla="*/ 458906 w 606086"/>
              <a:gd name="connsiteY33" fmla="*/ 407426 h 605169"/>
              <a:gd name="connsiteX34" fmla="*/ 494586 w 606086"/>
              <a:gd name="connsiteY34" fmla="*/ 455653 h 605169"/>
              <a:gd name="connsiteX35" fmla="*/ 548770 w 606086"/>
              <a:gd name="connsiteY35" fmla="*/ 302537 h 605169"/>
              <a:gd name="connsiteX36" fmla="*/ 304039 w 606086"/>
              <a:gd name="connsiteY36" fmla="*/ 58271 h 605169"/>
              <a:gd name="connsiteX37" fmla="*/ 302996 w 606086"/>
              <a:gd name="connsiteY37" fmla="*/ 0 h 605169"/>
              <a:gd name="connsiteX38" fmla="*/ 606086 w 606086"/>
              <a:gd name="connsiteY38" fmla="*/ 302537 h 605169"/>
              <a:gd name="connsiteX39" fmla="*/ 302996 w 606086"/>
              <a:gd name="connsiteY39" fmla="*/ 605169 h 605169"/>
              <a:gd name="connsiteX40" fmla="*/ 0 w 606086"/>
              <a:gd name="connsiteY40" fmla="*/ 302537 h 605169"/>
              <a:gd name="connsiteX41" fmla="*/ 302996 w 606086"/>
              <a:gd name="connsiteY41" fmla="*/ 0 h 60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06086" h="605169">
                <a:moveTo>
                  <a:pt x="296829" y="111836"/>
                </a:moveTo>
                <a:cubicBezTo>
                  <a:pt x="318086" y="109941"/>
                  <a:pt x="334123" y="115247"/>
                  <a:pt x="345700" y="122069"/>
                </a:cubicBezTo>
                <a:cubicBezTo>
                  <a:pt x="362876" y="131544"/>
                  <a:pt x="369424" y="144052"/>
                  <a:pt x="369424" y="144052"/>
                </a:cubicBezTo>
                <a:cubicBezTo>
                  <a:pt x="369424" y="144052"/>
                  <a:pt x="408806" y="146799"/>
                  <a:pt x="395520" y="226770"/>
                </a:cubicBezTo>
                <a:cubicBezTo>
                  <a:pt x="394761" y="231128"/>
                  <a:pt x="393622" y="235297"/>
                  <a:pt x="392104" y="239561"/>
                </a:cubicBezTo>
                <a:cubicBezTo>
                  <a:pt x="400075" y="238803"/>
                  <a:pt x="409280" y="243351"/>
                  <a:pt x="400360" y="274430"/>
                </a:cubicBezTo>
                <a:cubicBezTo>
                  <a:pt x="394002" y="297075"/>
                  <a:pt x="388023" y="303329"/>
                  <a:pt x="383469" y="303708"/>
                </a:cubicBezTo>
                <a:cubicBezTo>
                  <a:pt x="379293" y="330522"/>
                  <a:pt x="357942" y="364538"/>
                  <a:pt x="324444" y="376666"/>
                </a:cubicBezTo>
                <a:cubicBezTo>
                  <a:pt x="310494" y="381688"/>
                  <a:pt x="295026" y="381688"/>
                  <a:pt x="281172" y="376761"/>
                </a:cubicBezTo>
                <a:cubicBezTo>
                  <a:pt x="247009" y="364728"/>
                  <a:pt x="226322" y="330617"/>
                  <a:pt x="222147" y="303708"/>
                </a:cubicBezTo>
                <a:cubicBezTo>
                  <a:pt x="217782" y="303329"/>
                  <a:pt x="211803" y="297075"/>
                  <a:pt x="205350" y="274430"/>
                </a:cubicBezTo>
                <a:cubicBezTo>
                  <a:pt x="196525" y="243446"/>
                  <a:pt x="205825" y="238898"/>
                  <a:pt x="213701" y="239656"/>
                </a:cubicBezTo>
                <a:cubicBezTo>
                  <a:pt x="212183" y="235392"/>
                  <a:pt x="211044" y="231128"/>
                  <a:pt x="210285" y="226959"/>
                </a:cubicBezTo>
                <a:cubicBezTo>
                  <a:pt x="207533" y="212557"/>
                  <a:pt x="206774" y="199102"/>
                  <a:pt x="210190" y="186216"/>
                </a:cubicBezTo>
                <a:cubicBezTo>
                  <a:pt x="214176" y="169066"/>
                  <a:pt x="223475" y="155327"/>
                  <a:pt x="233914" y="144715"/>
                </a:cubicBezTo>
                <a:cubicBezTo>
                  <a:pt x="240556" y="137609"/>
                  <a:pt x="247958" y="131544"/>
                  <a:pt x="255929" y="126523"/>
                </a:cubicBezTo>
                <a:cubicBezTo>
                  <a:pt x="262382" y="121975"/>
                  <a:pt x="269499" y="118184"/>
                  <a:pt x="277376" y="115531"/>
                </a:cubicBezTo>
                <a:cubicBezTo>
                  <a:pt x="283544" y="113447"/>
                  <a:pt x="289997" y="112215"/>
                  <a:pt x="296829" y="111836"/>
                </a:cubicBezTo>
                <a:close/>
                <a:moveTo>
                  <a:pt x="304039" y="58271"/>
                </a:moveTo>
                <a:cubicBezTo>
                  <a:pt x="168911" y="58271"/>
                  <a:pt x="59309" y="167613"/>
                  <a:pt x="59309" y="302537"/>
                </a:cubicBezTo>
                <a:cubicBezTo>
                  <a:pt x="59309" y="360524"/>
                  <a:pt x="79616" y="413774"/>
                  <a:pt x="113398" y="455559"/>
                </a:cubicBezTo>
                <a:cubicBezTo>
                  <a:pt x="115675" y="435851"/>
                  <a:pt x="124026" y="413584"/>
                  <a:pt x="149078" y="407331"/>
                </a:cubicBezTo>
                <a:cubicBezTo>
                  <a:pt x="196999" y="395203"/>
                  <a:pt x="236001" y="367725"/>
                  <a:pt x="236001" y="367725"/>
                </a:cubicBezTo>
                <a:lnTo>
                  <a:pt x="272155" y="481804"/>
                </a:lnTo>
                <a:lnTo>
                  <a:pt x="277090" y="497249"/>
                </a:lnTo>
                <a:lnTo>
                  <a:pt x="293316" y="451484"/>
                </a:lnTo>
                <a:cubicBezTo>
                  <a:pt x="252797" y="395013"/>
                  <a:pt x="304039" y="397193"/>
                  <a:pt x="304039" y="397193"/>
                </a:cubicBezTo>
                <a:cubicBezTo>
                  <a:pt x="304039" y="397193"/>
                  <a:pt x="355377" y="395013"/>
                  <a:pt x="314762" y="451484"/>
                </a:cubicBezTo>
                <a:lnTo>
                  <a:pt x="330894" y="496965"/>
                </a:lnTo>
                <a:lnTo>
                  <a:pt x="335829" y="481710"/>
                </a:lnTo>
                <a:lnTo>
                  <a:pt x="335924" y="481994"/>
                </a:lnTo>
                <a:lnTo>
                  <a:pt x="341617" y="463897"/>
                </a:lnTo>
                <a:lnTo>
                  <a:pt x="371983" y="367915"/>
                </a:lnTo>
                <a:cubicBezTo>
                  <a:pt x="371983" y="367915"/>
                  <a:pt x="410985" y="395298"/>
                  <a:pt x="458906" y="407426"/>
                </a:cubicBezTo>
                <a:cubicBezTo>
                  <a:pt x="483958" y="413774"/>
                  <a:pt x="492308" y="435945"/>
                  <a:pt x="494586" y="455653"/>
                </a:cubicBezTo>
                <a:cubicBezTo>
                  <a:pt x="528368" y="413774"/>
                  <a:pt x="548770" y="360524"/>
                  <a:pt x="548770" y="302537"/>
                </a:cubicBezTo>
                <a:cubicBezTo>
                  <a:pt x="548770" y="167613"/>
                  <a:pt x="439168" y="58271"/>
                  <a:pt x="304039" y="58271"/>
                </a:cubicBezTo>
                <a:close/>
                <a:moveTo>
                  <a:pt x="302996" y="0"/>
                </a:moveTo>
                <a:cubicBezTo>
                  <a:pt x="470388" y="0"/>
                  <a:pt x="606086" y="135398"/>
                  <a:pt x="606086" y="302537"/>
                </a:cubicBezTo>
                <a:cubicBezTo>
                  <a:pt x="606086" y="469676"/>
                  <a:pt x="470388" y="605169"/>
                  <a:pt x="302996" y="605169"/>
                </a:cubicBezTo>
                <a:cubicBezTo>
                  <a:pt x="135603" y="605169"/>
                  <a:pt x="0" y="469676"/>
                  <a:pt x="0" y="302537"/>
                </a:cubicBezTo>
                <a:cubicBezTo>
                  <a:pt x="0" y="135398"/>
                  <a:pt x="135603" y="0"/>
                  <a:pt x="302996" y="0"/>
                </a:cubicBezTo>
                <a:close/>
              </a:path>
            </a:pathLst>
          </a:custGeom>
          <a:solidFill>
            <a:schemeClr val="bg1"/>
          </a:solidFill>
          <a:ln>
            <a:noFill/>
          </a:ln>
        </p:spPr>
      </p:sp>
      <p:sp>
        <p:nvSpPr>
          <p:cNvPr id="18" name="user-avatar-profile_70039"/>
          <p:cNvSpPr>
            <a:spLocks noChangeAspect="1"/>
          </p:cNvSpPr>
          <p:nvPr/>
        </p:nvSpPr>
        <p:spPr bwMode="auto">
          <a:xfrm>
            <a:off x="7119259" y="4589511"/>
            <a:ext cx="324453" cy="324000"/>
          </a:xfrm>
          <a:custGeom>
            <a:avLst/>
            <a:gdLst>
              <a:gd name="connsiteX0" fmla="*/ 203130 w 605451"/>
              <a:gd name="connsiteY0" fmla="*/ 345841 h 604605"/>
              <a:gd name="connsiteX1" fmla="*/ 302807 w 605451"/>
              <a:gd name="connsiteY1" fmla="*/ 396386 h 604605"/>
              <a:gd name="connsiteX2" fmla="*/ 402301 w 605451"/>
              <a:gd name="connsiteY2" fmla="*/ 345933 h 604605"/>
              <a:gd name="connsiteX3" fmla="*/ 450630 w 605451"/>
              <a:gd name="connsiteY3" fmla="*/ 394101 h 604605"/>
              <a:gd name="connsiteX4" fmla="*/ 469119 w 605451"/>
              <a:gd name="connsiteY4" fmla="*/ 433038 h 604605"/>
              <a:gd name="connsiteX5" fmla="*/ 302807 w 605451"/>
              <a:gd name="connsiteY5" fmla="*/ 513928 h 604605"/>
              <a:gd name="connsiteX6" fmla="*/ 136403 w 605451"/>
              <a:gd name="connsiteY6" fmla="*/ 432947 h 604605"/>
              <a:gd name="connsiteX7" fmla="*/ 154893 w 605451"/>
              <a:gd name="connsiteY7" fmla="*/ 394101 h 604605"/>
              <a:gd name="connsiteX8" fmla="*/ 203130 w 605451"/>
              <a:gd name="connsiteY8" fmla="*/ 345841 h 604605"/>
              <a:gd name="connsiteX9" fmla="*/ 302771 w 605451"/>
              <a:gd name="connsiteY9" fmla="*/ 170278 h 604605"/>
              <a:gd name="connsiteX10" fmla="*/ 240548 w 605451"/>
              <a:gd name="connsiteY10" fmla="*/ 248130 h 604605"/>
              <a:gd name="connsiteX11" fmla="*/ 302771 w 605451"/>
              <a:gd name="connsiteY11" fmla="*/ 325798 h 604605"/>
              <a:gd name="connsiteX12" fmla="*/ 364903 w 605451"/>
              <a:gd name="connsiteY12" fmla="*/ 248130 h 604605"/>
              <a:gd name="connsiteX13" fmla="*/ 302771 w 605451"/>
              <a:gd name="connsiteY13" fmla="*/ 170278 h 604605"/>
              <a:gd name="connsiteX14" fmla="*/ 302771 w 605451"/>
              <a:gd name="connsiteY14" fmla="*/ 129982 h 604605"/>
              <a:gd name="connsiteX15" fmla="*/ 405257 w 605451"/>
              <a:gd name="connsiteY15" fmla="*/ 248130 h 604605"/>
              <a:gd name="connsiteX16" fmla="*/ 302771 w 605451"/>
              <a:gd name="connsiteY16" fmla="*/ 366094 h 604605"/>
              <a:gd name="connsiteX17" fmla="*/ 200194 w 605451"/>
              <a:gd name="connsiteY17" fmla="*/ 248130 h 604605"/>
              <a:gd name="connsiteX18" fmla="*/ 302771 w 605451"/>
              <a:gd name="connsiteY18" fmla="*/ 129982 h 604605"/>
              <a:gd name="connsiteX19" fmla="*/ 302771 w 605451"/>
              <a:gd name="connsiteY19" fmla="*/ 60415 h 604605"/>
              <a:gd name="connsiteX20" fmla="*/ 60591 w 605451"/>
              <a:gd name="connsiteY20" fmla="*/ 302348 h 604605"/>
              <a:gd name="connsiteX21" fmla="*/ 302771 w 605451"/>
              <a:gd name="connsiteY21" fmla="*/ 544190 h 604605"/>
              <a:gd name="connsiteX22" fmla="*/ 544952 w 605451"/>
              <a:gd name="connsiteY22" fmla="*/ 302348 h 604605"/>
              <a:gd name="connsiteX23" fmla="*/ 302771 w 605451"/>
              <a:gd name="connsiteY23" fmla="*/ 60415 h 604605"/>
              <a:gd name="connsiteX24" fmla="*/ 302771 w 605451"/>
              <a:gd name="connsiteY24" fmla="*/ 0 h 604605"/>
              <a:gd name="connsiteX25" fmla="*/ 605451 w 605451"/>
              <a:gd name="connsiteY25" fmla="*/ 302348 h 604605"/>
              <a:gd name="connsiteX26" fmla="*/ 302771 w 605451"/>
              <a:gd name="connsiteY26" fmla="*/ 604605 h 604605"/>
              <a:gd name="connsiteX27" fmla="*/ 0 w 605451"/>
              <a:gd name="connsiteY27" fmla="*/ 302348 h 604605"/>
              <a:gd name="connsiteX28" fmla="*/ 302771 w 605451"/>
              <a:gd name="connsiteY28" fmla="*/ 0 h 604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5451" h="604605">
                <a:moveTo>
                  <a:pt x="203130" y="345841"/>
                </a:moveTo>
                <a:cubicBezTo>
                  <a:pt x="227568" y="376735"/>
                  <a:pt x="263082" y="396386"/>
                  <a:pt x="302807" y="396386"/>
                </a:cubicBezTo>
                <a:cubicBezTo>
                  <a:pt x="342440" y="396386"/>
                  <a:pt x="378046" y="376735"/>
                  <a:pt x="402301" y="345933"/>
                </a:cubicBezTo>
                <a:cubicBezTo>
                  <a:pt x="423079" y="355895"/>
                  <a:pt x="440378" y="372530"/>
                  <a:pt x="450630" y="394101"/>
                </a:cubicBezTo>
                <a:lnTo>
                  <a:pt x="469119" y="433038"/>
                </a:lnTo>
                <a:cubicBezTo>
                  <a:pt x="430310" y="482212"/>
                  <a:pt x="370174" y="513928"/>
                  <a:pt x="302807" y="513928"/>
                </a:cubicBezTo>
                <a:cubicBezTo>
                  <a:pt x="235257" y="513928"/>
                  <a:pt x="175212" y="482212"/>
                  <a:pt x="136403" y="432947"/>
                </a:cubicBezTo>
                <a:lnTo>
                  <a:pt x="154893" y="394101"/>
                </a:lnTo>
                <a:cubicBezTo>
                  <a:pt x="165144" y="372530"/>
                  <a:pt x="182443" y="355804"/>
                  <a:pt x="203130" y="345841"/>
                </a:cubicBezTo>
                <a:close/>
                <a:moveTo>
                  <a:pt x="302771" y="170278"/>
                </a:moveTo>
                <a:cubicBezTo>
                  <a:pt x="268457" y="170278"/>
                  <a:pt x="240548" y="205184"/>
                  <a:pt x="240548" y="248130"/>
                </a:cubicBezTo>
                <a:cubicBezTo>
                  <a:pt x="240548" y="290984"/>
                  <a:pt x="268457" y="325798"/>
                  <a:pt x="302771" y="325798"/>
                </a:cubicBezTo>
                <a:cubicBezTo>
                  <a:pt x="336994" y="325798"/>
                  <a:pt x="364903" y="290984"/>
                  <a:pt x="364903" y="248130"/>
                </a:cubicBezTo>
                <a:cubicBezTo>
                  <a:pt x="364903" y="205184"/>
                  <a:pt x="336994" y="170278"/>
                  <a:pt x="302771" y="170278"/>
                </a:cubicBezTo>
                <a:close/>
                <a:moveTo>
                  <a:pt x="302771" y="129982"/>
                </a:moveTo>
                <a:cubicBezTo>
                  <a:pt x="359230" y="129982"/>
                  <a:pt x="405257" y="182980"/>
                  <a:pt x="405257" y="248130"/>
                </a:cubicBezTo>
                <a:cubicBezTo>
                  <a:pt x="405257" y="313188"/>
                  <a:pt x="359230" y="366094"/>
                  <a:pt x="302771" y="366094"/>
                </a:cubicBezTo>
                <a:cubicBezTo>
                  <a:pt x="246221" y="366094"/>
                  <a:pt x="200194" y="313188"/>
                  <a:pt x="200194" y="248130"/>
                </a:cubicBezTo>
                <a:cubicBezTo>
                  <a:pt x="200194" y="182980"/>
                  <a:pt x="246221" y="129982"/>
                  <a:pt x="302771" y="129982"/>
                </a:cubicBezTo>
                <a:close/>
                <a:moveTo>
                  <a:pt x="302771" y="60415"/>
                </a:moveTo>
                <a:cubicBezTo>
                  <a:pt x="169142" y="60415"/>
                  <a:pt x="60591" y="168997"/>
                  <a:pt x="60591" y="302348"/>
                </a:cubicBezTo>
                <a:cubicBezTo>
                  <a:pt x="60591" y="435700"/>
                  <a:pt x="169142" y="544190"/>
                  <a:pt x="302771" y="544190"/>
                </a:cubicBezTo>
                <a:cubicBezTo>
                  <a:pt x="436309" y="544190"/>
                  <a:pt x="544952" y="435700"/>
                  <a:pt x="544952" y="302348"/>
                </a:cubicBezTo>
                <a:cubicBezTo>
                  <a:pt x="544952" y="168997"/>
                  <a:pt x="436309" y="60415"/>
                  <a:pt x="302771" y="60415"/>
                </a:cubicBezTo>
                <a:close/>
                <a:moveTo>
                  <a:pt x="302771" y="0"/>
                </a:moveTo>
                <a:cubicBezTo>
                  <a:pt x="469717" y="0"/>
                  <a:pt x="605451" y="135636"/>
                  <a:pt x="605451" y="302348"/>
                </a:cubicBezTo>
                <a:cubicBezTo>
                  <a:pt x="605451" y="468969"/>
                  <a:pt x="469717" y="604605"/>
                  <a:pt x="302771" y="604605"/>
                </a:cubicBezTo>
                <a:cubicBezTo>
                  <a:pt x="135826" y="604605"/>
                  <a:pt x="0" y="468969"/>
                  <a:pt x="0" y="302348"/>
                </a:cubicBezTo>
                <a:cubicBezTo>
                  <a:pt x="0" y="135636"/>
                  <a:pt x="135826" y="0"/>
                  <a:pt x="302771" y="0"/>
                </a:cubicBezTo>
                <a:close/>
              </a:path>
            </a:pathLst>
          </a:custGeom>
          <a:solidFill>
            <a:schemeClr val="bg1"/>
          </a:solidFill>
          <a:ln>
            <a:noFill/>
          </a:ln>
        </p:spPr>
      </p:sp>
      <p:sp>
        <p:nvSpPr>
          <p:cNvPr id="21" name="文本框 20"/>
          <p:cNvSpPr txBox="1"/>
          <p:nvPr/>
        </p:nvSpPr>
        <p:spPr>
          <a:xfrm>
            <a:off x="7608346" y="4599386"/>
            <a:ext cx="3714570" cy="332105"/>
          </a:xfrm>
          <a:prstGeom prst="rect">
            <a:avLst/>
          </a:prstGeom>
          <a:noFill/>
        </p:spPr>
        <p:txBody>
          <a:bodyPr wrap="square" lIns="0" tIns="0" rIns="0" bIns="0" rtlCol="0">
            <a:spAutoFit/>
          </a:bodyPr>
          <a:lstStyle/>
          <a:p>
            <a:pPr algn="l">
              <a:lnSpc>
                <a:spcPct val="120000"/>
              </a:lnSpc>
            </a:pPr>
            <a:r>
              <a:rPr lang="zh-CN" altLang="en-US" spc="300" dirty="0">
                <a:solidFill>
                  <a:schemeClr val="bg1">
                    <a:alpha val="90000"/>
                  </a:schemeClr>
                </a:solidFill>
                <a:latin typeface="+mn-ea"/>
              </a:rPr>
              <a:t>汇报人：张鹏杰</a:t>
            </a:r>
            <a:endParaRPr lang="zh-CN" altLang="en-US" spc="300" dirty="0">
              <a:solidFill>
                <a:schemeClr val="bg1">
                  <a:alpha val="90000"/>
                </a:schemeClr>
              </a:solidFill>
              <a:latin typeface="+mn-ea"/>
            </a:endParaRPr>
          </a:p>
        </p:txBody>
      </p:sp>
      <p:sp>
        <p:nvSpPr>
          <p:cNvPr id="22" name="文本框 21"/>
          <p:cNvSpPr txBox="1"/>
          <p:nvPr/>
        </p:nvSpPr>
        <p:spPr>
          <a:xfrm>
            <a:off x="7608570" y="5112385"/>
            <a:ext cx="4309110" cy="664210"/>
          </a:xfrm>
          <a:prstGeom prst="rect">
            <a:avLst/>
          </a:prstGeom>
          <a:noFill/>
        </p:spPr>
        <p:txBody>
          <a:bodyPr wrap="square" lIns="0" tIns="0" rIns="0" bIns="0" rtlCol="0">
            <a:spAutoFit/>
          </a:bodyPr>
          <a:lstStyle/>
          <a:p>
            <a:pPr algn="l">
              <a:lnSpc>
                <a:spcPct val="120000"/>
              </a:lnSpc>
            </a:pPr>
            <a:r>
              <a:rPr lang="zh-CN" altLang="en-US" spc="300" dirty="0">
                <a:solidFill>
                  <a:schemeClr val="bg1">
                    <a:alpha val="90000"/>
                  </a:schemeClr>
                </a:solidFill>
                <a:latin typeface="+mn-ea"/>
              </a:rPr>
              <a:t>小组成员：贾康民</a:t>
            </a:r>
            <a:r>
              <a:rPr lang="en-US" altLang="zh-CN" spc="300" dirty="0">
                <a:solidFill>
                  <a:schemeClr val="bg1">
                    <a:alpha val="90000"/>
                  </a:schemeClr>
                </a:solidFill>
                <a:latin typeface="+mn-ea"/>
              </a:rPr>
              <a:t> </a:t>
            </a:r>
            <a:r>
              <a:rPr lang="zh-CN" altLang="en-US" spc="300" dirty="0">
                <a:solidFill>
                  <a:schemeClr val="bg1">
                    <a:alpha val="90000"/>
                  </a:schemeClr>
                </a:solidFill>
                <a:latin typeface="+mn-ea"/>
              </a:rPr>
              <a:t>周飞宇</a:t>
            </a:r>
            <a:r>
              <a:rPr lang="en-US" altLang="zh-CN" spc="300" dirty="0">
                <a:solidFill>
                  <a:schemeClr val="bg1">
                    <a:alpha val="90000"/>
                  </a:schemeClr>
                </a:solidFill>
                <a:latin typeface="+mn-ea"/>
              </a:rPr>
              <a:t> </a:t>
            </a:r>
            <a:r>
              <a:rPr lang="zh-CN" altLang="en-US" spc="300" dirty="0">
                <a:solidFill>
                  <a:schemeClr val="bg1">
                    <a:alpha val="90000"/>
                  </a:schemeClr>
                </a:solidFill>
                <a:latin typeface="+mn-ea"/>
              </a:rPr>
              <a:t>常宜萱</a:t>
            </a:r>
            <a:endParaRPr lang="zh-CN" altLang="en-US" spc="300" dirty="0">
              <a:solidFill>
                <a:schemeClr val="bg1">
                  <a:alpha val="90000"/>
                </a:schemeClr>
              </a:solidFill>
              <a:latin typeface="+mn-ea"/>
            </a:endParaRPr>
          </a:p>
          <a:p>
            <a:pPr algn="l">
              <a:lnSpc>
                <a:spcPct val="120000"/>
              </a:lnSpc>
            </a:pPr>
            <a:r>
              <a:rPr lang="en-US" altLang="zh-CN" spc="300" dirty="0">
                <a:solidFill>
                  <a:schemeClr val="bg1">
                    <a:alpha val="90000"/>
                  </a:schemeClr>
                </a:solidFill>
                <a:latin typeface="+mn-ea"/>
              </a:rPr>
              <a:t>             </a:t>
            </a:r>
            <a:r>
              <a:rPr lang="zh-CN" altLang="en-US" spc="300" dirty="0">
                <a:solidFill>
                  <a:schemeClr val="bg1">
                    <a:alpha val="90000"/>
                  </a:schemeClr>
                </a:solidFill>
                <a:latin typeface="+mn-ea"/>
              </a:rPr>
              <a:t>金宇洋</a:t>
            </a:r>
            <a:r>
              <a:rPr lang="en-US" altLang="zh-CN" spc="300" dirty="0">
                <a:solidFill>
                  <a:schemeClr val="bg1">
                    <a:alpha val="90000"/>
                  </a:schemeClr>
                </a:solidFill>
                <a:latin typeface="+mn-ea"/>
              </a:rPr>
              <a:t> </a:t>
            </a:r>
            <a:r>
              <a:rPr lang="zh-CN" altLang="en-US" spc="300" dirty="0">
                <a:solidFill>
                  <a:schemeClr val="bg1">
                    <a:alpha val="90000"/>
                  </a:schemeClr>
                </a:solidFill>
                <a:latin typeface="+mn-ea"/>
              </a:rPr>
              <a:t>冯涛</a:t>
            </a:r>
            <a:endParaRPr lang="zh-CN" altLang="en-US" spc="300" dirty="0">
              <a:solidFill>
                <a:schemeClr val="bg1">
                  <a:alpha val="90000"/>
                </a:schemeClr>
              </a:solidFill>
              <a:latin typeface="+mn-ea"/>
            </a:endParaRPr>
          </a:p>
        </p:txBody>
      </p:sp>
      <p:sp>
        <p:nvSpPr>
          <p:cNvPr id="23" name="文本框 22"/>
          <p:cNvSpPr txBox="1"/>
          <p:nvPr/>
        </p:nvSpPr>
        <p:spPr>
          <a:xfrm>
            <a:off x="4622801" y="2011086"/>
            <a:ext cx="6914815" cy="1015365"/>
          </a:xfrm>
          <a:prstGeom prst="rect">
            <a:avLst/>
          </a:prstGeom>
          <a:noFill/>
        </p:spPr>
        <p:txBody>
          <a:bodyPr wrap="square" lIns="0" tIns="0" rIns="0" bIns="0" rtlCol="0">
            <a:spAutoFit/>
          </a:bodyPr>
          <a:lstStyle/>
          <a:p>
            <a:pPr algn="r">
              <a:lnSpc>
                <a:spcPct val="110000"/>
              </a:lnSpc>
            </a:pPr>
            <a:r>
              <a:rPr lang="zh-CN" altLang="en-US" sz="6000" spc="300" dirty="0">
                <a:solidFill>
                  <a:schemeClr val="bg1"/>
                </a:solidFill>
                <a:latin typeface="+mn-ea"/>
                <a:ea typeface="+mn-ea"/>
              </a:rPr>
              <a:t>感谢观看</a:t>
            </a:r>
            <a:endParaRPr lang="en-US" sz="6000" spc="300" dirty="0">
              <a:solidFill>
                <a:schemeClr val="bg1"/>
              </a:solidFill>
              <a:latin typeface="+mn-ea"/>
              <a:ea typeface="+mn-ea"/>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8931275" cy="478155"/>
          </a:xfrm>
        </p:spPr>
        <p:txBody>
          <a:bodyPr wrap="square"/>
          <a:lstStyle/>
          <a:p>
            <a:r>
              <a:rPr>
                <a:sym typeface="+mn-ea"/>
              </a:rPr>
              <a:t>线性有限元假设</a:t>
            </a:r>
            <a:r>
              <a:rPr>
                <a:sym typeface="+mn-ea"/>
              </a:rPr>
              <a:t>（</a:t>
            </a:r>
            <a:r>
              <a:rPr lang="en-US" dirty="0">
                <a:sym typeface="+mn-ea"/>
              </a:rPr>
              <a:t>The Linear FEM Assumption</a:t>
            </a:r>
            <a:r>
              <a:rPr>
                <a:sym typeface="+mn-ea"/>
              </a:rPr>
              <a:t>）</a:t>
            </a:r>
            <a:endParaRPr>
              <a:sym typeface="+mn-ea"/>
            </a:endParaRPr>
          </a:p>
        </p:txBody>
      </p:sp>
      <mc:AlternateContent xmlns:mc="http://schemas.openxmlformats.org/markup-compatibility/2006">
        <mc:Choice xmlns:a14="http://schemas.microsoft.com/office/drawing/2010/main" Requires="a14">
          <p:sp>
            <p:nvSpPr>
              <p:cNvPr id="5" name="文本框 4"/>
              <p:cNvSpPr txBox="1"/>
              <p:nvPr/>
            </p:nvSpPr>
            <p:spPr>
              <a:xfrm>
                <a:off x="803275" y="1029335"/>
                <a:ext cx="10584815" cy="368300"/>
              </a:xfrm>
              <a:prstGeom prst="rect">
                <a:avLst/>
              </a:prstGeom>
              <a:noFill/>
            </p:spPr>
            <p:txBody>
              <a:bodyPr wrap="square" rtlCol="0" anchor="t">
                <a:spAutoFit/>
              </a:bodyPr>
              <a:p>
                <a:r>
                  <a:rPr lang="zh-CN" altLang="en-US">
                    <a:sym typeface="+mn-ea"/>
                  </a:rPr>
                  <a:t>假设三角形内部的形变是均匀的，</a:t>
                </a:r>
                <a:r>
                  <a:rPr lang="zh-CN" altLang="en-US"/>
                  <a:t>对于参考三角形中的任何点</a:t>
                </a:r>
                <a14:m>
                  <m:oMath xmlns:m="http://schemas.openxmlformats.org/officeDocument/2006/math">
                    <m:r>
                      <a:rPr lang="en-US" b="1" i="0" smtClean="0">
                        <a:latin typeface="Cambria Math" panose="02040503050406030204" charset="0"/>
                      </a:rPr>
                      <m:t>𝐗</m:t>
                    </m:r>
                  </m:oMath>
                </a14:m>
                <a:r>
                  <a:rPr lang="zh-CN" altLang="en-US"/>
                  <a:t>，其变形对应关系为：</a:t>
                </a:r>
                <a14:m>
                  <m:oMath xmlns:m="http://schemas.openxmlformats.org/officeDocument/2006/math">
                    <m:r>
                      <a:rPr lang="en-US" b="1">
                        <a:latin typeface="Cambria Math" panose="02040503050406030204" charset="0"/>
                      </a:rPr>
                      <m:t>𝐱</m:t>
                    </m:r>
                    <m:r>
                      <a:rPr lang="en-US" b="1">
                        <a:latin typeface="Cambria Math" panose="02040503050406030204" charset="0"/>
                      </a:rPr>
                      <m:t>=</m:t>
                    </m:r>
                    <m:r>
                      <a:rPr lang="en-US" b="1">
                        <a:latin typeface="Cambria Math" panose="02040503050406030204" charset="0"/>
                      </a:rPr>
                      <m:t>𝐅𝐗</m:t>
                    </m:r>
                    <m:r>
                      <a:rPr lang="en-US" b="1">
                        <a:latin typeface="Cambria Math" panose="02040503050406030204" charset="0"/>
                      </a:rPr>
                      <m:t>+</m:t>
                    </m:r>
                    <m:r>
                      <a:rPr lang="en-US" b="1">
                        <a:latin typeface="Cambria Math" panose="02040503050406030204" charset="0"/>
                      </a:rPr>
                      <m:t>𝐜</m:t>
                    </m:r>
                  </m:oMath>
                </a14:m>
                <a:endParaRPr lang="zh-CN" altLang="en-US"/>
              </a:p>
            </p:txBody>
          </p:sp>
        </mc:Choice>
        <mc:Fallback>
          <p:sp>
            <p:nvSpPr>
              <p:cNvPr id="5" name="文本框 4"/>
              <p:cNvSpPr txBox="1">
                <a:spLocks noRot="1" noChangeAspect="1" noMove="1" noResize="1" noEditPoints="1" noAdjustHandles="1" noChangeArrowheads="1" noChangeShapeType="1" noTextEdit="1"/>
              </p:cNvSpPr>
              <p:nvPr/>
            </p:nvSpPr>
            <p:spPr>
              <a:xfrm>
                <a:off x="803275" y="1029335"/>
                <a:ext cx="10584815" cy="368300"/>
              </a:xfrm>
              <a:prstGeom prst="rect">
                <a:avLst/>
              </a:prstGeom>
              <a:blipFill rotWithShape="1">
                <a:blip r:embed="rId1"/>
                <a:stretch>
                  <a:fillRect/>
                </a:stretch>
              </a:blipFill>
            </p:spPr>
            <p:txBody>
              <a:bodyPr/>
              <a:lstStyle/>
              <a:p>
                <a:r>
                  <a:rPr lang="zh-CN" altLang="en-US">
                    <a:noFill/>
                  </a:rPr>
                  <a:t> </a:t>
                </a:r>
              </a:p>
            </p:txBody>
          </p:sp>
        </mc:Fallback>
      </mc:AlternateContent>
      <p:pic>
        <p:nvPicPr>
          <p:cNvPr id="9" name="图片 8"/>
          <p:cNvPicPr>
            <a:picLocks noChangeAspect="1"/>
          </p:cNvPicPr>
          <p:nvPr>
            <p:custDataLst>
              <p:tags r:id="rId2"/>
            </p:custDataLst>
          </p:nvPr>
        </p:nvPicPr>
        <p:blipFill>
          <a:blip r:embed="rId3"/>
          <a:stretch>
            <a:fillRect/>
          </a:stretch>
        </p:blipFill>
        <p:spPr>
          <a:xfrm>
            <a:off x="580390" y="1668145"/>
            <a:ext cx="11030585" cy="32943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8931275" cy="478155"/>
          </a:xfrm>
        </p:spPr>
        <p:txBody>
          <a:bodyPr wrap="square"/>
          <a:lstStyle/>
          <a:p>
            <a:r>
              <a:rPr>
                <a:sym typeface="+mn-ea"/>
              </a:rPr>
              <a:t>线性有限元假设</a:t>
            </a:r>
            <a:r>
              <a:rPr>
                <a:sym typeface="+mn-ea"/>
              </a:rPr>
              <a:t>（</a:t>
            </a:r>
            <a:r>
              <a:rPr lang="en-US" dirty="0">
                <a:sym typeface="+mn-ea"/>
              </a:rPr>
              <a:t>The Linear FEM Assumption</a:t>
            </a:r>
            <a:r>
              <a:rPr>
                <a:sym typeface="+mn-ea"/>
              </a:rPr>
              <a:t>）</a:t>
            </a:r>
            <a:endParaRPr>
              <a:sym typeface="+mn-ea"/>
            </a:endParaRPr>
          </a:p>
        </p:txBody>
      </p:sp>
      <mc:AlternateContent xmlns:mc="http://schemas.openxmlformats.org/markup-compatibility/2006">
        <mc:Choice xmlns:a14="http://schemas.microsoft.com/office/drawing/2010/main" Requires="a14">
          <p:sp>
            <p:nvSpPr>
              <p:cNvPr id="5" name="文本框 4"/>
              <p:cNvSpPr txBox="1"/>
              <p:nvPr/>
            </p:nvSpPr>
            <p:spPr>
              <a:xfrm>
                <a:off x="803275" y="1029335"/>
                <a:ext cx="10584815" cy="368300"/>
              </a:xfrm>
              <a:prstGeom prst="rect">
                <a:avLst/>
              </a:prstGeom>
              <a:noFill/>
            </p:spPr>
            <p:txBody>
              <a:bodyPr wrap="square" rtlCol="0" anchor="t">
                <a:spAutoFit/>
              </a:bodyPr>
              <a:p>
                <a:r>
                  <a:rPr lang="zh-CN" altLang="en-US">
                    <a:sym typeface="+mn-ea"/>
                  </a:rPr>
                  <a:t>假设三角形内部的形变是均匀的，</a:t>
                </a:r>
                <a:r>
                  <a:rPr lang="zh-CN" altLang="en-US"/>
                  <a:t>对于参考三角形中的任何点</a:t>
                </a:r>
                <a14:m>
                  <m:oMath xmlns:m="http://schemas.openxmlformats.org/officeDocument/2006/math">
                    <m:r>
                      <a:rPr lang="en-US" b="1" i="0" smtClean="0">
                        <a:latin typeface="Cambria Math" panose="02040503050406030204" charset="0"/>
                      </a:rPr>
                      <m:t>𝐗</m:t>
                    </m:r>
                  </m:oMath>
                </a14:m>
                <a:r>
                  <a:rPr lang="zh-CN" altLang="en-US"/>
                  <a:t>，其变形对应关系为：</a:t>
                </a:r>
                <a14:m>
                  <m:oMath xmlns:m="http://schemas.openxmlformats.org/officeDocument/2006/math">
                    <m:r>
                      <a:rPr lang="en-US" b="1">
                        <a:latin typeface="Cambria Math" panose="02040503050406030204" charset="0"/>
                      </a:rPr>
                      <m:t>𝐱</m:t>
                    </m:r>
                    <m:r>
                      <a:rPr lang="en-US" b="1">
                        <a:latin typeface="Cambria Math" panose="02040503050406030204" charset="0"/>
                      </a:rPr>
                      <m:t>=</m:t>
                    </m:r>
                    <m:r>
                      <a:rPr lang="en-US" b="1">
                        <a:latin typeface="Cambria Math" panose="02040503050406030204" charset="0"/>
                      </a:rPr>
                      <m:t>𝐅𝐗</m:t>
                    </m:r>
                    <m:r>
                      <a:rPr lang="en-US" b="1">
                        <a:latin typeface="Cambria Math" panose="02040503050406030204" charset="0"/>
                      </a:rPr>
                      <m:t>+</m:t>
                    </m:r>
                    <m:r>
                      <a:rPr lang="en-US" b="1">
                        <a:latin typeface="Cambria Math" panose="02040503050406030204" charset="0"/>
                      </a:rPr>
                      <m:t>𝐜</m:t>
                    </m:r>
                  </m:oMath>
                </a14:m>
                <a:endParaRPr lang="zh-CN" altLang="en-US"/>
              </a:p>
            </p:txBody>
          </p:sp>
        </mc:Choice>
        <mc:Fallback>
          <p:sp>
            <p:nvSpPr>
              <p:cNvPr id="5" name="文本框 4"/>
              <p:cNvSpPr txBox="1">
                <a:spLocks noRot="1" noChangeAspect="1" noMove="1" noResize="1" noEditPoints="1" noAdjustHandles="1" noChangeArrowheads="1" noChangeShapeType="1" noTextEdit="1"/>
              </p:cNvSpPr>
              <p:nvPr/>
            </p:nvSpPr>
            <p:spPr>
              <a:xfrm>
                <a:off x="803275" y="1029335"/>
                <a:ext cx="10584815" cy="368300"/>
              </a:xfrm>
              <a:prstGeom prst="rect">
                <a:avLst/>
              </a:prstGeom>
              <a:blipFill rotWithShape="1">
                <a:blip r:embed="rId1"/>
                <a:stretch>
                  <a:fillRect/>
                </a:stretch>
              </a:blipFill>
            </p:spPr>
            <p:txBody>
              <a:bodyPr/>
              <a:lstStyle/>
              <a:p>
                <a:r>
                  <a:rPr lang="zh-CN" altLang="en-US">
                    <a:noFill/>
                  </a:rPr>
                  <a:t> </a:t>
                </a:r>
              </a:p>
            </p:txBody>
          </p:sp>
        </mc:Fallback>
      </mc:AlternateContent>
      <p:pic>
        <p:nvPicPr>
          <p:cNvPr id="9" name="图片 8"/>
          <p:cNvPicPr>
            <a:picLocks noChangeAspect="1"/>
          </p:cNvPicPr>
          <p:nvPr>
            <p:custDataLst>
              <p:tags r:id="rId2"/>
            </p:custDataLst>
          </p:nvPr>
        </p:nvPicPr>
        <p:blipFill>
          <a:blip r:embed="rId3"/>
          <a:stretch>
            <a:fillRect/>
          </a:stretch>
        </p:blipFill>
        <p:spPr>
          <a:xfrm>
            <a:off x="580390" y="1668145"/>
            <a:ext cx="11030585" cy="3294380"/>
          </a:xfrm>
          <a:prstGeom prst="rect">
            <a:avLst/>
          </a:prstGeom>
        </p:spPr>
      </p:pic>
      <p:sp>
        <p:nvSpPr>
          <p:cNvPr id="19" name="Title 1"/>
          <p:cNvSpPr txBox="1"/>
          <p:nvPr>
            <p:custDataLst>
              <p:tags r:id="rId4"/>
            </p:custDataLst>
          </p:nvPr>
        </p:nvSpPr>
        <p:spPr>
          <a:xfrm>
            <a:off x="2296160" y="5134610"/>
            <a:ext cx="7778750" cy="819785"/>
          </a:xfrm>
          <a:prstGeom prst="rect">
            <a:avLst/>
          </a:prstGeom>
          <a:solidFill>
            <a:srgbClr val="E7E6E6"/>
          </a:solidFill>
          <a:ln>
            <a:solidFill>
              <a:schemeClr val="dk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400" dirty="0"/>
          </a:p>
        </p:txBody>
      </p:sp>
      <mc:AlternateContent xmlns:mc="http://schemas.openxmlformats.org/markup-compatibility/2006">
        <mc:Choice xmlns:a14="http://schemas.microsoft.com/office/drawing/2010/main" Requires="a14">
          <p:sp>
            <p:nvSpPr>
              <p:cNvPr id="61" name="Rectangle 60"/>
              <p:cNvSpPr/>
              <p:nvPr>
                <p:custDataLst>
                  <p:tags r:id="rId5"/>
                </p:custDataLst>
              </p:nvPr>
            </p:nvSpPr>
            <p:spPr>
              <a:xfrm>
                <a:off x="2407920" y="5182870"/>
                <a:ext cx="7466965" cy="443865"/>
              </a:xfrm>
              <a:prstGeom prst="rect">
                <a:avLst/>
              </a:prstGeom>
            </p:spPr>
            <p:txBody>
              <a:bodyPr wrap="none">
                <a:noAutofit/>
              </a:bodyPr>
              <a:lstStyle/>
              <a:p>
                <a:pPr algn="ctr"/>
                <a:r>
                  <a:rPr lang="zh-CN" altLang="en-US" sz="1800" dirty="0">
                    <a:latin typeface="+mj-lt"/>
                  </a:rPr>
                  <a:t>对两点间任意形变前的向量</a:t>
                </a:r>
                <a:r>
                  <a:rPr lang="en-US" sz="1800" dirty="0">
                    <a:latin typeface="+mj-lt"/>
                  </a:rPr>
                  <a:t>, </a:t>
                </a:r>
                <a:r>
                  <a:rPr lang="zh-CN" altLang="en-US" sz="1800" dirty="0">
                    <a:latin typeface="+mj-lt"/>
                  </a:rPr>
                  <a:t>我们都可以利用</a:t>
                </a:r>
                <a:r>
                  <a:rPr lang="en-US" sz="1800" dirty="0">
                    <a:latin typeface="+mj-lt"/>
                  </a:rPr>
                  <a:t> </a:t>
                </a:r>
                <a14:m>
                  <m:oMath xmlns:m="http://schemas.openxmlformats.org/officeDocument/2006/math">
                    <m:r>
                      <a:rPr lang="en-US" sz="1800" b="1">
                        <a:latin typeface="Cambria Math" panose="02040503050406030204" charset="0"/>
                      </a:rPr>
                      <m:t>𝐅</m:t>
                    </m:r>
                    <m:r>
                      <a:rPr lang="en-US" sz="1800" b="1" i="1">
                        <a:latin typeface="Cambria Math" panose="02040503050406030204" charset="0"/>
                      </a:rPr>
                      <m:t> </m:t>
                    </m:r>
                  </m:oMath>
                </a14:m>
                <a:r>
                  <a:rPr lang="zh-CN" altLang="en-US" sz="1800" dirty="0">
                    <a:latin typeface="+mj-lt"/>
                  </a:rPr>
                  <a:t>将其转化为形变后的向量</a:t>
                </a:r>
                <a:r>
                  <a:rPr lang="en-US" sz="1800" dirty="0">
                    <a:latin typeface="+mj-lt"/>
                  </a:rPr>
                  <a:t>:</a:t>
                </a:r>
                <a:endParaRPr lang="en-US" sz="1800" dirty="0">
                  <a:latin typeface="+mj-lt"/>
                </a:endParaRPr>
              </a:p>
              <a:p>
                <a:pPr algn="ctr"/>
                <a:endParaRPr lang="en-US" sz="2000" dirty="0">
                  <a:latin typeface="+mj-lt"/>
                </a:endParaRPr>
              </a:p>
            </p:txBody>
          </p:sp>
        </mc:Choice>
        <mc:Fallback>
          <p:sp>
            <p:nvSpPr>
              <p:cNvPr id="61" name="Rectangle 60"/>
              <p:cNvSpPr>
                <a:spLocks noRot="1" noChangeAspect="1" noMove="1" noResize="1" noEditPoints="1" noAdjustHandles="1" noChangeArrowheads="1" noChangeShapeType="1" noTextEdit="1"/>
              </p:cNvSpPr>
              <p:nvPr>
                <p:custDataLst>
                  <p:tags r:id="rId6"/>
                </p:custDataLst>
              </p:nvPr>
            </p:nvSpPr>
            <p:spPr>
              <a:xfrm>
                <a:off x="2407920" y="5182870"/>
                <a:ext cx="7466965" cy="443865"/>
              </a:xfrm>
              <a:prstGeom prst="rect">
                <a:avLst/>
              </a:prstGeom>
              <a:blipFill rotWithShape="1">
                <a:blip r:embed="rId7"/>
                <a:stretch>
                  <a:fillRect r="-323" b="-4077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文本框 20"/>
              <p:cNvSpPr txBox="1"/>
              <p:nvPr>
                <p:custDataLst>
                  <p:tags r:id="rId8"/>
                </p:custDataLst>
              </p:nvPr>
            </p:nvSpPr>
            <p:spPr>
              <a:xfrm>
                <a:off x="3177540" y="5517515"/>
                <a:ext cx="6096000" cy="398780"/>
              </a:xfrm>
              <a:prstGeom prst="rect">
                <a:avLst/>
              </a:prstGeom>
              <a:noFill/>
            </p:spPr>
            <p:txBody>
              <a:bodyPr wrap="square" rtlCol="0" anchor="t">
                <a:spAutoFit/>
              </a:bodyPr>
              <a:p>
                <a:pPr algn="ctr"/>
                <a:r>
                  <a:rPr lang="en-US" sz="2000" dirty="0">
                    <a:latin typeface="+mj-lt"/>
                    <a:sym typeface="+mn-ea"/>
                  </a:rPr>
                  <a:t> </a:t>
                </a:r>
                <a14:m>
                  <m:oMath xmlns:m="http://schemas.openxmlformats.org/officeDocument/2006/math">
                    <m:sSub>
                      <m:sSubPr>
                        <m:ctrlPr>
                          <a:rPr lang="en-US" sz="2000" b="1" i="1">
                            <a:latin typeface="Cambria Math" panose="02040503050406030204" charset="0"/>
                          </a:rPr>
                        </m:ctrlPr>
                      </m:sSubPr>
                      <m:e>
                        <m:r>
                          <a:rPr lang="en-US" sz="2000" b="1" i="0" smtClean="0">
                            <a:latin typeface="Cambria Math" panose="02040503050406030204" charset="0"/>
                          </a:rPr>
                          <m:t>𝐱</m:t>
                        </m:r>
                      </m:e>
                      <m:sub>
                        <m:r>
                          <a:rPr lang="en-US" sz="2000" i="1">
                            <a:latin typeface="Cambria Math" panose="02040503050406030204" charset="0"/>
                          </a:rPr>
                          <m:t>𝑏𝑎</m:t>
                        </m:r>
                      </m:sub>
                    </m:sSub>
                    <m:r>
                      <a:rPr lang="en-US" sz="2000" b="1" i="0" smtClean="0">
                        <a:latin typeface="Cambria Math" panose="02040503050406030204" charset="0"/>
                      </a:rPr>
                      <m:t>=</m:t>
                    </m:r>
                    <m:sSub>
                      <m:sSubPr>
                        <m:ctrlPr>
                          <a:rPr lang="en-US" sz="2000" b="1" i="1">
                            <a:latin typeface="Cambria Math" panose="02040503050406030204" charset="0"/>
                          </a:rPr>
                        </m:ctrlPr>
                      </m:sSubPr>
                      <m:e>
                        <m:r>
                          <a:rPr lang="en-US" sz="2000" b="1">
                            <a:latin typeface="Cambria Math" panose="02040503050406030204" charset="0"/>
                          </a:rPr>
                          <m:t>𝐱</m:t>
                        </m:r>
                      </m:e>
                      <m:sub>
                        <m:r>
                          <a:rPr lang="en-US" sz="2000" i="1">
                            <a:latin typeface="Cambria Math" panose="02040503050406030204" charset="0"/>
                          </a:rPr>
                          <m:t>𝑏</m:t>
                        </m:r>
                      </m:sub>
                    </m:sSub>
                    <m:r>
                      <a:rPr lang="en-US" sz="2000" b="1" i="0" smtClean="0">
                        <a:latin typeface="Cambria Math" panose="02040503050406030204" charset="0"/>
                      </a:rPr>
                      <m:t>−</m:t>
                    </m:r>
                    <m:sSub>
                      <m:sSubPr>
                        <m:ctrlPr>
                          <a:rPr lang="en-US" sz="2000" b="1" i="1">
                            <a:latin typeface="Cambria Math" panose="02040503050406030204" charset="0"/>
                          </a:rPr>
                        </m:ctrlPr>
                      </m:sSubPr>
                      <m:e>
                        <m:r>
                          <a:rPr lang="en-US" sz="2000" b="1">
                            <a:latin typeface="Cambria Math" panose="02040503050406030204" charset="0"/>
                          </a:rPr>
                          <m:t>𝐱</m:t>
                        </m:r>
                      </m:e>
                      <m:sub>
                        <m:r>
                          <a:rPr lang="en-US" sz="2000" i="1">
                            <a:latin typeface="Cambria Math" panose="02040503050406030204" charset="0"/>
                          </a:rPr>
                          <m:t>𝑎</m:t>
                        </m:r>
                      </m:sub>
                    </m:sSub>
                    <m:r>
                      <a:rPr lang="en-US" sz="2000" b="1" i="0" smtClean="0">
                        <a:latin typeface="Cambria Math" panose="02040503050406030204" charset="0"/>
                      </a:rPr>
                      <m:t>=</m:t>
                    </m:r>
                    <m:r>
                      <a:rPr lang="en-US" sz="2000" b="1">
                        <a:latin typeface="Cambria Math" panose="02040503050406030204" charset="0"/>
                      </a:rPr>
                      <m:t>𝐅</m:t>
                    </m:r>
                    <m:sSub>
                      <m:sSubPr>
                        <m:ctrlPr>
                          <a:rPr lang="en-US" sz="2000" b="1" i="1" smtClean="0">
                            <a:latin typeface="Cambria Math" panose="02040503050406030204" charset="0"/>
                          </a:rPr>
                        </m:ctrlPr>
                      </m:sSubPr>
                      <m:e>
                        <m:r>
                          <a:rPr lang="en-US" sz="2000" b="1" i="0" smtClean="0">
                            <a:latin typeface="Cambria Math" panose="02040503050406030204" charset="0"/>
                          </a:rPr>
                          <m:t>𝐗</m:t>
                        </m:r>
                      </m:e>
                      <m:sub>
                        <m:r>
                          <a:rPr lang="en-US" sz="2000" b="0" i="1" smtClean="0">
                            <a:latin typeface="Cambria Math" panose="02040503050406030204" charset="0"/>
                          </a:rPr>
                          <m:t>𝑏</m:t>
                        </m:r>
                      </m:sub>
                    </m:sSub>
                    <m:r>
                      <a:rPr lang="en-US" sz="2000" b="1">
                        <a:latin typeface="Cambria Math" panose="02040503050406030204" charset="0"/>
                      </a:rPr>
                      <m:t>+</m:t>
                    </m:r>
                    <m:r>
                      <a:rPr lang="en-US" sz="2000" b="1">
                        <a:latin typeface="Cambria Math" panose="02040503050406030204" charset="0"/>
                      </a:rPr>
                      <m:t>𝐜</m:t>
                    </m:r>
                    <m:r>
                      <a:rPr lang="en-US" sz="2000" b="1" i="0" smtClean="0">
                        <a:latin typeface="Cambria Math" panose="02040503050406030204" charset="0"/>
                      </a:rPr>
                      <m:t>−</m:t>
                    </m:r>
                    <m:r>
                      <a:rPr lang="en-US" sz="2000" b="1">
                        <a:latin typeface="Cambria Math" panose="02040503050406030204" charset="0"/>
                      </a:rPr>
                      <m:t>𝐅</m:t>
                    </m:r>
                    <m:sSub>
                      <m:sSubPr>
                        <m:ctrlPr>
                          <a:rPr lang="en-US" sz="2000" b="1" i="1">
                            <a:latin typeface="Cambria Math" panose="02040503050406030204" charset="0"/>
                          </a:rPr>
                        </m:ctrlPr>
                      </m:sSubPr>
                      <m:e>
                        <m:r>
                          <a:rPr lang="en-US" sz="2000" b="1" i="0" smtClean="0">
                            <a:latin typeface="Cambria Math" panose="02040503050406030204" charset="0"/>
                          </a:rPr>
                          <m:t>𝐗</m:t>
                        </m:r>
                      </m:e>
                      <m:sub>
                        <m:r>
                          <a:rPr lang="en-US" sz="2000" b="0" i="1" smtClean="0">
                            <a:latin typeface="Cambria Math" panose="02040503050406030204" charset="0"/>
                          </a:rPr>
                          <m:t>𝑎</m:t>
                        </m:r>
                      </m:sub>
                    </m:sSub>
                    <m:r>
                      <a:rPr lang="en-US" sz="2000" b="1" i="0" smtClean="0">
                        <a:latin typeface="Cambria Math" panose="02040503050406030204" charset="0"/>
                      </a:rPr>
                      <m:t>−</m:t>
                    </m:r>
                    <m:r>
                      <a:rPr lang="en-US" sz="2000" b="1">
                        <a:latin typeface="Cambria Math" panose="02040503050406030204" charset="0"/>
                      </a:rPr>
                      <m:t>𝐜</m:t>
                    </m:r>
                    <m:r>
                      <a:rPr lang="en-US" sz="2000" b="1" i="0" smtClean="0">
                        <a:latin typeface="Cambria Math" panose="02040503050406030204" charset="0"/>
                      </a:rPr>
                      <m:t>=</m:t>
                    </m:r>
                    <m:r>
                      <a:rPr lang="en-US" sz="2000" b="1">
                        <a:latin typeface="Cambria Math" panose="02040503050406030204" charset="0"/>
                      </a:rPr>
                      <m:t>𝐅</m:t>
                    </m:r>
                    <m:sSub>
                      <m:sSubPr>
                        <m:ctrlPr>
                          <a:rPr lang="en-US" sz="2000" b="1" i="1">
                            <a:latin typeface="Cambria Math" panose="02040503050406030204" charset="0"/>
                          </a:rPr>
                        </m:ctrlPr>
                      </m:sSubPr>
                      <m:e>
                        <m:r>
                          <a:rPr lang="en-US" sz="2000" b="1" i="0" smtClean="0">
                            <a:latin typeface="Cambria Math" panose="02040503050406030204" charset="0"/>
                          </a:rPr>
                          <m:t>𝐗</m:t>
                        </m:r>
                      </m:e>
                      <m:sub>
                        <m:r>
                          <a:rPr lang="en-US" sz="2000" i="1">
                            <a:latin typeface="Cambria Math" panose="02040503050406030204" charset="0"/>
                          </a:rPr>
                          <m:t>𝑏𝑎</m:t>
                        </m:r>
                      </m:sub>
                    </m:sSub>
                  </m:oMath>
                </a14:m>
                <a:r>
                  <a:rPr lang="en-US" sz="2000" dirty="0">
                    <a:latin typeface="+mj-lt"/>
                    <a:sym typeface="+mn-ea"/>
                  </a:rPr>
                  <a:t>.</a:t>
                </a:r>
                <a:endParaRPr lang="en-US" altLang="en-US" sz="2000" dirty="0">
                  <a:latin typeface="+mj-lt"/>
                  <a:sym typeface="+mn-ea"/>
                </a:endParaRPr>
              </a:p>
            </p:txBody>
          </p:sp>
        </mc:Choice>
        <mc:Fallback>
          <p:sp>
            <p:nvSpPr>
              <p:cNvPr id="21" name="文本框 20"/>
              <p:cNvSpPr txBox="1">
                <a:spLocks noRot="1" noChangeAspect="1" noMove="1" noResize="1" noEditPoints="1" noAdjustHandles="1" noChangeArrowheads="1" noChangeShapeType="1" noTextEdit="1"/>
              </p:cNvSpPr>
              <p:nvPr>
                <p:custDataLst>
                  <p:tags r:id="rId9"/>
                </p:custDataLst>
              </p:nvPr>
            </p:nvSpPr>
            <p:spPr>
              <a:xfrm>
                <a:off x="3177540" y="5517515"/>
                <a:ext cx="6096000" cy="398780"/>
              </a:xfrm>
              <a:prstGeom prst="rect">
                <a:avLst/>
              </a:prstGeom>
              <a:blipFill rotWithShape="1">
                <a:blip r:embed="rId10"/>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8931275" cy="478155"/>
          </a:xfrm>
        </p:spPr>
        <p:txBody>
          <a:bodyPr wrap="square"/>
          <a:lstStyle/>
          <a:p>
            <a:r>
              <a:rPr>
                <a:sym typeface="+mn-ea"/>
              </a:rPr>
              <a:t>形变梯度（</a:t>
            </a:r>
            <a:r>
              <a:rPr lang="en-US" dirty="0">
                <a:sym typeface="+mn-ea"/>
              </a:rPr>
              <a:t>Deformation Gradient</a:t>
            </a:r>
            <a:r>
              <a:rPr>
                <a:sym typeface="+mn-ea"/>
              </a:rPr>
              <a:t>）</a:t>
            </a:r>
            <a:endParaRPr>
              <a:sym typeface="+mn-ea"/>
            </a:endParaRPr>
          </a:p>
        </p:txBody>
      </p:sp>
      <p:sp>
        <p:nvSpPr>
          <p:cNvPr id="2" name="文本框 1"/>
          <p:cNvSpPr txBox="1"/>
          <p:nvPr/>
        </p:nvSpPr>
        <p:spPr>
          <a:xfrm>
            <a:off x="853440" y="1045210"/>
            <a:ext cx="7967980" cy="368300"/>
          </a:xfrm>
          <a:prstGeom prst="rect">
            <a:avLst/>
          </a:prstGeom>
          <a:noFill/>
        </p:spPr>
        <p:txBody>
          <a:bodyPr wrap="square" rtlCol="0" anchor="t">
            <a:spAutoFit/>
          </a:bodyPr>
          <a:p>
            <a:r>
              <a:rPr lang="zh-CN" altLang="en-US"/>
              <a:t>因此，我们可以通过边向量（</a:t>
            </a:r>
            <a:r>
              <a:rPr lang="en-US" dirty="0">
                <a:sym typeface="+mn-ea"/>
              </a:rPr>
              <a:t>E</a:t>
            </a:r>
            <a:r>
              <a:rPr lang="en-US" dirty="0">
                <a:sym typeface="+mn-ea"/>
              </a:rPr>
              <a:t>dge Vectors</a:t>
            </a:r>
            <a:r>
              <a:rPr lang="zh-CN" altLang="en-US"/>
              <a:t>）来计算变形梯度：</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1153795" y="1602740"/>
            <a:ext cx="9885045" cy="3651885"/>
          </a:xfrm>
          <a:prstGeom prst="rect">
            <a:avLst/>
          </a:prstGeom>
        </p:spPr>
      </p:pic>
      <mc:AlternateContent xmlns:mc="http://schemas.openxmlformats.org/markup-compatibility/2006">
        <mc:Choice xmlns:a14="http://schemas.microsoft.com/office/drawing/2010/main" Requires="a14">
          <p:sp>
            <p:nvSpPr>
              <p:cNvPr id="3" name="文本框 2"/>
              <p:cNvSpPr txBox="1"/>
              <p:nvPr>
                <p:custDataLst>
                  <p:tags r:id="rId3"/>
                </p:custDataLst>
              </p:nvPr>
            </p:nvSpPr>
            <p:spPr>
              <a:xfrm>
                <a:off x="853440" y="5443855"/>
                <a:ext cx="7967980" cy="368300"/>
              </a:xfrm>
              <a:prstGeom prst="rect">
                <a:avLst/>
              </a:prstGeom>
              <a:noFill/>
            </p:spPr>
            <p:txBody>
              <a:bodyPr wrap="square" rtlCol="0" anchor="t">
                <a:spAutoFit/>
              </a:bodyPr>
              <a:p>
                <a:r>
                  <a:rPr lang="zh-CN"/>
                  <a:t>但是，</a:t>
                </a:r>
                <a14:m>
                  <m:oMath xmlns:m="http://schemas.openxmlformats.org/officeDocument/2006/math">
                    <m:r>
                      <a:rPr lang="en-US" b="1">
                        <a:latin typeface="Cambria Math" panose="02040503050406030204" charset="0"/>
                      </a:rPr>
                      <m:t>𝐅</m:t>
                    </m:r>
                  </m:oMath>
                </a14:m>
                <a:r>
                  <a:rPr lang="en-US" altLang="zh-CN">
                    <a:latin typeface="Cambria Math" panose="02040503050406030204" charset="0"/>
                  </a:rPr>
                  <a:t> </a:t>
                </a:r>
                <a:r>
                  <a:rPr lang="zh-CN" altLang="en-US">
                    <a:latin typeface="Cambria Math" panose="02040503050406030204" charset="0"/>
                  </a:rPr>
                  <a:t>的值不仅与形变有关，还与旋转有关</a:t>
                </a:r>
                <a:endParaRPr lang="zh-CN" altLang="en-US">
                  <a:latin typeface="Cambria Math" panose="02040503050406030204" charset="0"/>
                </a:endParaRPr>
              </a:p>
            </p:txBody>
          </p:sp>
        </mc:Choice>
        <mc:Fallback>
          <p:sp>
            <p:nvSpPr>
              <p:cNvPr id="3" name="文本框 2"/>
              <p:cNvSpPr txBox="1">
                <a:spLocks noRot="1" noChangeAspect="1" noMove="1" noResize="1" noEditPoints="1" noAdjustHandles="1" noChangeArrowheads="1" noChangeShapeType="1" noTextEdit="1"/>
              </p:cNvSpPr>
              <p:nvPr>
                <p:custDataLst>
                  <p:tags r:id="rId4"/>
                </p:custDataLst>
              </p:nvPr>
            </p:nvSpPr>
            <p:spPr>
              <a:xfrm>
                <a:off x="853440" y="5443855"/>
                <a:ext cx="7967980" cy="368300"/>
              </a:xfrm>
              <a:prstGeom prst="rect">
                <a:avLst/>
              </a:prstGeom>
              <a:blipFill rotWithShape="1">
                <a:blip r:embed="rId5"/>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8931275" cy="478155"/>
          </a:xfrm>
        </p:spPr>
        <p:txBody>
          <a:bodyPr wrap="square"/>
          <a:lstStyle/>
          <a:p>
            <a:r>
              <a:rPr>
                <a:sym typeface="+mn-ea"/>
              </a:rPr>
              <a:t>格林应变（</a:t>
            </a:r>
            <a:r>
              <a:rPr lang="en-US" dirty="0">
                <a:sym typeface="+mn-ea"/>
              </a:rPr>
              <a:t>Green Strain</a:t>
            </a:r>
            <a:r>
              <a:rPr>
                <a:sym typeface="+mn-ea"/>
              </a:rPr>
              <a:t>）</a:t>
            </a:r>
            <a:endParaRPr>
              <a:sym typeface="+mn-ea"/>
            </a:endParaRPr>
          </a:p>
        </p:txBody>
      </p:sp>
      <p:sp>
        <p:nvSpPr>
          <p:cNvPr id="5" name="文本框 4"/>
          <p:cNvSpPr txBox="1"/>
          <p:nvPr>
            <p:custDataLst>
              <p:tags r:id="rId1"/>
            </p:custDataLst>
          </p:nvPr>
        </p:nvSpPr>
        <p:spPr>
          <a:xfrm>
            <a:off x="742950" y="988695"/>
            <a:ext cx="7967980" cy="368300"/>
          </a:xfrm>
          <a:prstGeom prst="rect">
            <a:avLst/>
          </a:prstGeom>
          <a:noFill/>
        </p:spPr>
        <p:txBody>
          <a:bodyPr wrap="square" rtlCol="0" anchor="t">
            <a:spAutoFit/>
          </a:bodyPr>
          <a:p>
            <a:r>
              <a:rPr lang="zh-CN">
                <a:latin typeface="Cambria Math" panose="02040503050406030204" charset="0"/>
              </a:rPr>
              <a:t>理想情况下，我们希望获得一个只用于描述形变的矩阵</a:t>
            </a:r>
            <a:endParaRPr lang="zh-CN">
              <a:latin typeface="Cambria Math" panose="02040503050406030204" charset="0"/>
            </a:endParaRPr>
          </a:p>
        </p:txBody>
      </p:sp>
      <mc:AlternateContent xmlns:mc="http://schemas.openxmlformats.org/markup-compatibility/2006">
        <mc:Choice xmlns:a14="http://schemas.microsoft.com/office/drawing/2010/main" Requires="a14">
          <p:sp>
            <p:nvSpPr>
              <p:cNvPr id="7" name="文本框 6"/>
              <p:cNvSpPr txBox="1"/>
              <p:nvPr>
                <p:custDataLst>
                  <p:tags r:id="rId2"/>
                </p:custDataLst>
              </p:nvPr>
            </p:nvSpPr>
            <p:spPr>
              <a:xfrm>
                <a:off x="742950" y="1483995"/>
                <a:ext cx="9353550" cy="386080"/>
              </a:xfrm>
              <a:prstGeom prst="rect">
                <a:avLst/>
              </a:prstGeom>
              <a:noFill/>
            </p:spPr>
            <p:txBody>
              <a:bodyPr wrap="square" rtlCol="0" anchor="t">
                <a:spAutoFit/>
              </a:bodyPr>
              <a:p>
                <a:r>
                  <a:rPr lang="zh-CN">
                    <a:latin typeface="Cambria Math" panose="02040503050406030204" charset="0"/>
                  </a:rPr>
                  <a:t>一种实现的方式是利用矩阵的奇异值分解，使</a:t>
                </a:r>
                <a14:m>
                  <m:oMath xmlns:m="http://schemas.openxmlformats.org/officeDocument/2006/math">
                    <m:sSup>
                      <m:sSupPr>
                        <m:ctrlPr>
                          <a:rPr lang="en-US" altLang="zh-CN" b="1" i="1">
                            <a:latin typeface="Cambria Math" panose="02040503050406030204" charset="0"/>
                          </a:rPr>
                        </m:ctrlPr>
                      </m:sSupPr>
                      <m:e>
                        <m:r>
                          <a:rPr lang="en-US" altLang="zh-CN" b="1" i="0" smtClean="0">
                            <a:latin typeface="Cambria Math" panose="02040503050406030204" charset="0"/>
                          </a:rPr>
                          <m:t>𝐅</m:t>
                        </m:r>
                        <m:r>
                          <a:rPr lang="en-US" altLang="zh-CN" b="1" i="0" smtClean="0">
                            <a:latin typeface="Cambria Math" panose="02040503050406030204" charset="0"/>
                          </a:rPr>
                          <m:t>=</m:t>
                        </m:r>
                        <m:r>
                          <a:rPr lang="en-US" altLang="zh-CN" b="1" i="0" smtClean="0">
                            <a:latin typeface="Cambria Math" panose="02040503050406030204" charset="0"/>
                          </a:rPr>
                          <m:t>𝐔𝐃𝐕</m:t>
                        </m:r>
                      </m:e>
                      <m:sup>
                        <m:r>
                          <m:rPr>
                            <m:sty m:val="p"/>
                          </m:rPr>
                          <a:rPr lang="en-US" altLang="zh-CN">
                            <a:latin typeface="Cambria Math" panose="02040503050406030204" charset="0"/>
                          </a:rPr>
                          <m:t>T</m:t>
                        </m:r>
                      </m:sup>
                    </m:sSup>
                  </m:oMath>
                </a14:m>
                <a:r>
                  <a:rPr lang="zh-CN" altLang="en-US">
                    <a:latin typeface="Cambria Math" panose="02040503050406030204" charset="0"/>
                  </a:rPr>
                  <a:t>，其中的</a:t>
                </a:r>
                <a14:m>
                  <m:oMath xmlns:m="http://schemas.openxmlformats.org/officeDocument/2006/math">
                    <m:sSup>
                      <m:sSupPr>
                        <m:ctrlPr>
                          <a:rPr lang="en-US" altLang="zh-CN" b="1" i="1">
                            <a:latin typeface="Cambria Math" panose="02040503050406030204" charset="0"/>
                          </a:rPr>
                        </m:ctrlPr>
                      </m:sSupPr>
                      <m:e>
                        <m:r>
                          <a:rPr lang="en-US" altLang="zh-CN" b="1">
                            <a:latin typeface="Cambria Math" panose="02040503050406030204" charset="0"/>
                          </a:rPr>
                          <m:t> </m:t>
                        </m:r>
                        <m:r>
                          <a:rPr lang="en-US" altLang="zh-CN" b="1">
                            <a:latin typeface="Cambria Math" panose="02040503050406030204" charset="0"/>
                          </a:rPr>
                          <m:t>𝐕</m:t>
                        </m:r>
                      </m:e>
                      <m:sup>
                        <m:r>
                          <m:rPr>
                            <m:sty m:val="p"/>
                          </m:rPr>
                          <a:rPr lang="en-US" altLang="zh-CN">
                            <a:latin typeface="Cambria Math" panose="02040503050406030204" charset="0"/>
                          </a:rPr>
                          <m:t>T</m:t>
                        </m:r>
                      </m:sup>
                    </m:sSup>
                  </m:oMath>
                </a14:m>
                <a:r>
                  <a:rPr lang="en-US" altLang="zh-CN">
                    <a:latin typeface="Cambria Math" panose="02040503050406030204" charset="0"/>
                  </a:rPr>
                  <a:t> </a:t>
                </a:r>
                <a:r>
                  <a:rPr lang="zh-CN" altLang="en-US">
                    <a:latin typeface="Cambria Math" panose="02040503050406030204" charset="0"/>
                  </a:rPr>
                  <a:t>和</a:t>
                </a:r>
                <a:r>
                  <a:rPr lang="en-US" altLang="zh-CN">
                    <a:latin typeface="Cambria Math" panose="02040503050406030204" charset="0"/>
                  </a:rPr>
                  <a:t> </a:t>
                </a:r>
                <a14:m>
                  <m:oMath xmlns:m="http://schemas.openxmlformats.org/officeDocument/2006/math">
                    <m:r>
                      <a:rPr lang="en-US" altLang="zh-CN" b="1">
                        <a:latin typeface="Cambria Math" panose="02040503050406030204" charset="0"/>
                      </a:rPr>
                      <m:t>𝐃</m:t>
                    </m:r>
                  </m:oMath>
                </a14:m>
                <a:r>
                  <a:rPr lang="en-US" altLang="zh-CN">
                    <a:latin typeface="Cambria Math" panose="02040503050406030204" charset="0"/>
                  </a:rPr>
                  <a:t> </a:t>
                </a:r>
                <a:r>
                  <a:rPr lang="zh-CN" altLang="en-US">
                    <a:latin typeface="Cambria Math" panose="02040503050406030204" charset="0"/>
                  </a:rPr>
                  <a:t>仅与形变有关</a:t>
                </a:r>
                <a:endParaRPr lang="zh-CN" altLang="en-US">
                  <a:latin typeface="Cambria Math" panose="02040503050406030204" charset="0"/>
                </a:endParaRPr>
              </a:p>
            </p:txBody>
          </p:sp>
        </mc:Choice>
        <mc:Fallback>
          <p:sp>
            <p:nvSpPr>
              <p:cNvPr id="7" name="文本框 6"/>
              <p:cNvSpPr txBox="1">
                <a:spLocks noRot="1" noChangeAspect="1" noMove="1" noResize="1" noEditPoints="1" noAdjustHandles="1" noChangeArrowheads="1" noChangeShapeType="1" noTextEdit="1"/>
              </p:cNvSpPr>
              <p:nvPr>
                <p:custDataLst>
                  <p:tags r:id="rId3"/>
                </p:custDataLst>
              </p:nvPr>
            </p:nvSpPr>
            <p:spPr>
              <a:xfrm>
                <a:off x="742950" y="1483995"/>
                <a:ext cx="9353550" cy="386080"/>
              </a:xfrm>
              <a:prstGeom prst="rect">
                <a:avLst/>
              </a:prstGeom>
              <a:blipFill rotWithShape="1">
                <a:blip r:embed="rId4"/>
                <a:stretch>
                  <a:fillRect/>
                </a:stretch>
              </a:blipFill>
            </p:spPr>
            <p:txBody>
              <a:bodyPr/>
              <a:lstStyle/>
              <a:p>
                <a:r>
                  <a:rPr lang="zh-CN" altLang="en-US">
                    <a:noFill/>
                  </a:rPr>
                  <a:t> </a:t>
                </a:r>
              </a:p>
            </p:txBody>
          </p:sp>
        </mc:Fallback>
      </mc:AlternateContent>
      <p:pic>
        <p:nvPicPr>
          <p:cNvPr id="8" name="图片 7"/>
          <p:cNvPicPr>
            <a:picLocks noChangeAspect="1"/>
          </p:cNvPicPr>
          <p:nvPr>
            <p:custDataLst>
              <p:tags r:id="rId5"/>
            </p:custDataLst>
          </p:nvPr>
        </p:nvPicPr>
        <p:blipFill>
          <a:blip r:embed="rId6"/>
          <a:stretch>
            <a:fillRect/>
          </a:stretch>
        </p:blipFill>
        <p:spPr>
          <a:xfrm>
            <a:off x="554990" y="1910715"/>
            <a:ext cx="10910570" cy="189039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8931275" cy="478155"/>
          </a:xfrm>
        </p:spPr>
        <p:txBody>
          <a:bodyPr wrap="square"/>
          <a:lstStyle/>
          <a:p>
            <a:r>
              <a:rPr>
                <a:sym typeface="+mn-ea"/>
              </a:rPr>
              <a:t>格林应变（</a:t>
            </a:r>
            <a:r>
              <a:rPr lang="en-US" dirty="0">
                <a:sym typeface="+mn-ea"/>
              </a:rPr>
              <a:t>Green Strain</a:t>
            </a:r>
            <a:r>
              <a:rPr>
                <a:sym typeface="+mn-ea"/>
              </a:rPr>
              <a:t>）</a:t>
            </a:r>
            <a:endParaRPr>
              <a:sym typeface="+mn-ea"/>
            </a:endParaRPr>
          </a:p>
        </p:txBody>
      </p:sp>
      <p:sp>
        <p:nvSpPr>
          <p:cNvPr id="5" name="文本框 4"/>
          <p:cNvSpPr txBox="1"/>
          <p:nvPr>
            <p:custDataLst>
              <p:tags r:id="rId1"/>
            </p:custDataLst>
          </p:nvPr>
        </p:nvSpPr>
        <p:spPr>
          <a:xfrm>
            <a:off x="742950" y="988695"/>
            <a:ext cx="7967980" cy="368300"/>
          </a:xfrm>
          <a:prstGeom prst="rect">
            <a:avLst/>
          </a:prstGeom>
          <a:noFill/>
        </p:spPr>
        <p:txBody>
          <a:bodyPr wrap="square" rtlCol="0" anchor="t">
            <a:spAutoFit/>
          </a:bodyPr>
          <a:p>
            <a:r>
              <a:rPr lang="zh-CN">
                <a:latin typeface="Cambria Math" panose="02040503050406030204" charset="0"/>
              </a:rPr>
              <a:t>理想情况下，我们希望获得一个只用于描述形变的矩阵</a:t>
            </a:r>
            <a:endParaRPr lang="zh-CN">
              <a:latin typeface="Cambria Math" panose="02040503050406030204" charset="0"/>
            </a:endParaRPr>
          </a:p>
        </p:txBody>
      </p:sp>
      <mc:AlternateContent xmlns:mc="http://schemas.openxmlformats.org/markup-compatibility/2006">
        <mc:Choice xmlns:a14="http://schemas.microsoft.com/office/drawing/2010/main" Requires="a14">
          <p:sp>
            <p:nvSpPr>
              <p:cNvPr id="7" name="文本框 6"/>
              <p:cNvSpPr txBox="1"/>
              <p:nvPr>
                <p:custDataLst>
                  <p:tags r:id="rId2"/>
                </p:custDataLst>
              </p:nvPr>
            </p:nvSpPr>
            <p:spPr>
              <a:xfrm>
                <a:off x="742950" y="1483995"/>
                <a:ext cx="9353550" cy="386080"/>
              </a:xfrm>
              <a:prstGeom prst="rect">
                <a:avLst/>
              </a:prstGeom>
              <a:noFill/>
            </p:spPr>
            <p:txBody>
              <a:bodyPr wrap="square" rtlCol="0" anchor="t">
                <a:spAutoFit/>
              </a:bodyPr>
              <a:p>
                <a:r>
                  <a:rPr lang="zh-CN">
                    <a:latin typeface="Cambria Math" panose="02040503050406030204" charset="0"/>
                  </a:rPr>
                  <a:t>一种实现的方式是利用矩阵的奇异值分解，使</a:t>
                </a:r>
                <a14:m>
                  <m:oMath xmlns:m="http://schemas.openxmlformats.org/officeDocument/2006/math">
                    <m:sSup>
                      <m:sSupPr>
                        <m:ctrlPr>
                          <a:rPr lang="en-US" altLang="zh-CN" b="1" i="1">
                            <a:latin typeface="Cambria Math" panose="02040503050406030204" charset="0"/>
                          </a:rPr>
                        </m:ctrlPr>
                      </m:sSupPr>
                      <m:e>
                        <m:r>
                          <a:rPr lang="en-US" altLang="zh-CN" b="1" i="0" smtClean="0">
                            <a:latin typeface="Cambria Math" panose="02040503050406030204" charset="0"/>
                          </a:rPr>
                          <m:t>𝐅</m:t>
                        </m:r>
                        <m:r>
                          <a:rPr lang="en-US" altLang="zh-CN" b="1" i="0" smtClean="0">
                            <a:latin typeface="Cambria Math" panose="02040503050406030204" charset="0"/>
                          </a:rPr>
                          <m:t>=</m:t>
                        </m:r>
                        <m:r>
                          <a:rPr lang="en-US" altLang="zh-CN" b="1" i="0" smtClean="0">
                            <a:latin typeface="Cambria Math" panose="02040503050406030204" charset="0"/>
                          </a:rPr>
                          <m:t>𝐔𝐃𝐕</m:t>
                        </m:r>
                      </m:e>
                      <m:sup>
                        <m:r>
                          <m:rPr>
                            <m:sty m:val="p"/>
                          </m:rPr>
                          <a:rPr lang="en-US" altLang="zh-CN">
                            <a:latin typeface="Cambria Math" panose="02040503050406030204" charset="0"/>
                          </a:rPr>
                          <m:t>T</m:t>
                        </m:r>
                      </m:sup>
                    </m:sSup>
                  </m:oMath>
                </a14:m>
                <a:r>
                  <a:rPr lang="zh-CN" altLang="en-US">
                    <a:latin typeface="Cambria Math" panose="02040503050406030204" charset="0"/>
                  </a:rPr>
                  <a:t>，其中的</a:t>
                </a:r>
                <a14:m>
                  <m:oMath xmlns:m="http://schemas.openxmlformats.org/officeDocument/2006/math">
                    <m:sSup>
                      <m:sSupPr>
                        <m:ctrlPr>
                          <a:rPr lang="en-US" altLang="zh-CN" b="1" i="1">
                            <a:latin typeface="Cambria Math" panose="02040503050406030204" charset="0"/>
                          </a:rPr>
                        </m:ctrlPr>
                      </m:sSupPr>
                      <m:e>
                        <m:r>
                          <a:rPr lang="en-US" altLang="zh-CN" b="1">
                            <a:latin typeface="Cambria Math" panose="02040503050406030204" charset="0"/>
                          </a:rPr>
                          <m:t> </m:t>
                        </m:r>
                        <m:r>
                          <a:rPr lang="en-US" altLang="zh-CN" b="1">
                            <a:latin typeface="Cambria Math" panose="02040503050406030204" charset="0"/>
                          </a:rPr>
                          <m:t>𝐕</m:t>
                        </m:r>
                      </m:e>
                      <m:sup>
                        <m:r>
                          <m:rPr>
                            <m:sty m:val="p"/>
                          </m:rPr>
                          <a:rPr lang="en-US" altLang="zh-CN">
                            <a:latin typeface="Cambria Math" panose="02040503050406030204" charset="0"/>
                          </a:rPr>
                          <m:t>T</m:t>
                        </m:r>
                      </m:sup>
                    </m:sSup>
                  </m:oMath>
                </a14:m>
                <a:r>
                  <a:rPr lang="en-US" altLang="zh-CN">
                    <a:latin typeface="Cambria Math" panose="02040503050406030204" charset="0"/>
                  </a:rPr>
                  <a:t> </a:t>
                </a:r>
                <a:r>
                  <a:rPr lang="zh-CN" altLang="en-US">
                    <a:latin typeface="Cambria Math" panose="02040503050406030204" charset="0"/>
                  </a:rPr>
                  <a:t>和</a:t>
                </a:r>
                <a:r>
                  <a:rPr lang="en-US" altLang="zh-CN">
                    <a:latin typeface="Cambria Math" panose="02040503050406030204" charset="0"/>
                  </a:rPr>
                  <a:t> </a:t>
                </a:r>
                <a14:m>
                  <m:oMath xmlns:m="http://schemas.openxmlformats.org/officeDocument/2006/math">
                    <m:r>
                      <a:rPr lang="en-US" altLang="zh-CN" b="1">
                        <a:latin typeface="Cambria Math" panose="02040503050406030204" charset="0"/>
                      </a:rPr>
                      <m:t>𝐃</m:t>
                    </m:r>
                  </m:oMath>
                </a14:m>
                <a:r>
                  <a:rPr lang="en-US" altLang="zh-CN">
                    <a:latin typeface="Cambria Math" panose="02040503050406030204" charset="0"/>
                  </a:rPr>
                  <a:t> </a:t>
                </a:r>
                <a:r>
                  <a:rPr lang="zh-CN" altLang="en-US">
                    <a:latin typeface="Cambria Math" panose="02040503050406030204" charset="0"/>
                  </a:rPr>
                  <a:t>仅与形变有关</a:t>
                </a:r>
                <a:endParaRPr lang="zh-CN" altLang="en-US">
                  <a:latin typeface="Cambria Math" panose="02040503050406030204" charset="0"/>
                </a:endParaRPr>
              </a:p>
            </p:txBody>
          </p:sp>
        </mc:Choice>
        <mc:Fallback>
          <p:sp>
            <p:nvSpPr>
              <p:cNvPr id="7" name="文本框 6"/>
              <p:cNvSpPr txBox="1">
                <a:spLocks noRot="1" noChangeAspect="1" noMove="1" noResize="1" noEditPoints="1" noAdjustHandles="1" noChangeArrowheads="1" noChangeShapeType="1" noTextEdit="1"/>
              </p:cNvSpPr>
              <p:nvPr>
                <p:custDataLst>
                  <p:tags r:id="rId3"/>
                </p:custDataLst>
              </p:nvPr>
            </p:nvSpPr>
            <p:spPr>
              <a:xfrm>
                <a:off x="742950" y="1483995"/>
                <a:ext cx="9353550" cy="386080"/>
              </a:xfrm>
              <a:prstGeom prst="rect">
                <a:avLst/>
              </a:prstGeom>
              <a:blipFill rotWithShape="1">
                <a:blip r:embed="rId4"/>
                <a:stretch>
                  <a:fillRect/>
                </a:stretch>
              </a:blipFill>
            </p:spPr>
            <p:txBody>
              <a:bodyPr/>
              <a:lstStyle/>
              <a:p>
                <a:r>
                  <a:rPr lang="zh-CN" altLang="en-US">
                    <a:noFill/>
                  </a:rPr>
                  <a:t> </a:t>
                </a:r>
              </a:p>
            </p:txBody>
          </p:sp>
        </mc:Fallback>
      </mc:AlternateContent>
      <p:pic>
        <p:nvPicPr>
          <p:cNvPr id="8" name="图片 7"/>
          <p:cNvPicPr>
            <a:picLocks noChangeAspect="1"/>
          </p:cNvPicPr>
          <p:nvPr>
            <p:custDataLst>
              <p:tags r:id="rId5"/>
            </p:custDataLst>
          </p:nvPr>
        </p:nvPicPr>
        <p:blipFill>
          <a:blip r:embed="rId6"/>
          <a:stretch>
            <a:fillRect/>
          </a:stretch>
        </p:blipFill>
        <p:spPr>
          <a:xfrm>
            <a:off x="554990" y="1910715"/>
            <a:ext cx="10910570" cy="1890395"/>
          </a:xfrm>
          <a:prstGeom prst="rect">
            <a:avLst/>
          </a:prstGeom>
        </p:spPr>
      </p:pic>
      <p:sp>
        <p:nvSpPr>
          <p:cNvPr id="82" name="Title 1"/>
          <p:cNvSpPr txBox="1"/>
          <p:nvPr>
            <p:custDataLst>
              <p:tags r:id="rId7"/>
            </p:custDataLst>
          </p:nvPr>
        </p:nvSpPr>
        <p:spPr>
          <a:xfrm>
            <a:off x="809625" y="3988435"/>
            <a:ext cx="10353675" cy="653415"/>
          </a:xfrm>
          <a:prstGeom prst="rect">
            <a:avLst/>
          </a:prstGeom>
          <a:solidFill>
            <a:srgbClr val="E7E6E6"/>
          </a:solidFill>
          <a:ln>
            <a:solidFill>
              <a:schemeClr val="dk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400" dirty="0"/>
          </a:p>
        </p:txBody>
      </p:sp>
      <mc:AlternateContent xmlns:mc="http://schemas.openxmlformats.org/markup-compatibility/2006">
        <mc:Choice xmlns:a14="http://schemas.microsoft.com/office/drawing/2010/main" Requires="a14">
          <p:sp>
            <p:nvSpPr>
              <p:cNvPr id="80" name="Title 1"/>
              <p:cNvSpPr txBox="1"/>
              <p:nvPr>
                <p:custDataLst>
                  <p:tags r:id="rId8"/>
                </p:custDataLst>
              </p:nvPr>
            </p:nvSpPr>
            <p:spPr>
              <a:xfrm>
                <a:off x="842645" y="4036060"/>
                <a:ext cx="10244455" cy="5797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buClrTx/>
                  <a:buSzTx/>
                  <a:buFontTx/>
                </a:pPr>
                <a:r>
                  <a:rPr lang="zh-CN" altLang="en-US" sz="1800" dirty="0"/>
                  <a:t>因此我们通过数学方法消除</a:t>
                </a:r>
                <a:r>
                  <a:rPr lang="en-US" sz="1800" dirty="0"/>
                  <a:t> </a:t>
                </a:r>
                <a14:m>
                  <m:oMath xmlns:m="http://schemas.openxmlformats.org/officeDocument/2006/math">
                    <m:r>
                      <a:rPr lang="en-US" altLang="zh-CN" sz="1800" b="1">
                        <a:latin typeface="Cambria Math" panose="02040503050406030204" charset="0"/>
                      </a:rPr>
                      <m:t>𝐔</m:t>
                    </m:r>
                  </m:oMath>
                </a14:m>
                <a:r>
                  <a:rPr lang="en-US" sz="1800" dirty="0"/>
                  <a:t> </a:t>
                </a:r>
                <a:r>
                  <a:rPr lang="zh-CN" altLang="en-US" sz="1800" dirty="0"/>
                  <a:t>的影响</a:t>
                </a:r>
                <a:r>
                  <a:rPr lang="en-US" sz="1800" dirty="0"/>
                  <a:t>:</a:t>
                </a:r>
                <a:r>
                  <a:rPr lang="en-US" altLang="zh-CN" sz="1800" b="1" dirty="0"/>
                  <a:t> </a:t>
                </a:r>
                <a14:m>
                  <m:oMath xmlns:m="http://schemas.openxmlformats.org/officeDocument/2006/math">
                    <m:r>
                      <a:rPr lang="en-US" altLang="zh-CN" sz="1800" b="1">
                        <a:latin typeface="Cambria Math" panose="02040503050406030204" charset="0"/>
                      </a:rPr>
                      <m:t>𝐆</m:t>
                    </m:r>
                    <m:r>
                      <a:rPr lang="en-US" altLang="zh-CN" sz="1800" b="1">
                        <a:latin typeface="Cambria Math" panose="02040503050406030204" charset="0"/>
                      </a:rPr>
                      <m:t>=</m:t>
                    </m:r>
                    <m:box>
                      <m:boxPr>
                        <m:ctrlPr>
                          <a:rPr lang="en-US" altLang="zh-CN" sz="1800" b="1" i="1" smtClean="0">
                            <a:latin typeface="Cambria Math" panose="02040503050406030204" charset="0"/>
                          </a:rPr>
                        </m:ctrlPr>
                      </m:boxPr>
                      <m:e>
                        <m:f>
                          <m:fPr>
                            <m:ctrlPr>
                              <a:rPr lang="en-US" altLang="zh-CN" sz="1800" i="1" smtClean="0">
                                <a:latin typeface="Cambria Math" panose="02040503050406030204" charset="0"/>
                              </a:rPr>
                            </m:ctrlPr>
                          </m:fPr>
                          <m:num>
                            <m:r>
                              <a:rPr lang="en-US" altLang="zh-CN" sz="1800" b="0" i="1" smtClean="0">
                                <a:latin typeface="Cambria Math" panose="02040503050406030204" charset="0"/>
                              </a:rPr>
                              <m:t>1</m:t>
                            </m:r>
                          </m:num>
                          <m:den>
                            <m:r>
                              <a:rPr lang="en-US" altLang="zh-CN" sz="1800" b="0" i="1" smtClean="0">
                                <a:latin typeface="Cambria Math" panose="02040503050406030204" charset="0"/>
                              </a:rPr>
                              <m:t>2</m:t>
                            </m:r>
                          </m:den>
                        </m:f>
                      </m:e>
                    </m:box>
                    <m:d>
                      <m:dPr>
                        <m:ctrlPr>
                          <a:rPr lang="en-US" altLang="zh-CN" sz="1800" b="1" i="1" smtClean="0">
                            <a:latin typeface="Cambria Math" panose="02040503050406030204" charset="0"/>
                          </a:rPr>
                        </m:ctrlPr>
                      </m:dPr>
                      <m:e>
                        <m:sSup>
                          <m:sSupPr>
                            <m:ctrlPr>
                              <a:rPr lang="en-US" altLang="zh-CN" sz="1800" b="1" i="1" smtClean="0">
                                <a:latin typeface="Cambria Math" panose="02040503050406030204" charset="0"/>
                              </a:rPr>
                            </m:ctrlPr>
                          </m:sSupPr>
                          <m:e>
                            <m:r>
                              <a:rPr lang="en-US" altLang="zh-CN" sz="1800" b="1">
                                <a:latin typeface="Cambria Math" panose="02040503050406030204" charset="0"/>
                              </a:rPr>
                              <m:t>𝐅</m:t>
                            </m:r>
                          </m:e>
                          <m:sup>
                            <m:r>
                              <m:rPr>
                                <m:sty m:val="p"/>
                              </m:rPr>
                              <a:rPr lang="en-US" altLang="zh-CN" sz="1800" b="0" i="0" smtClean="0">
                                <a:latin typeface="Cambria Math" panose="02040503050406030204" charset="0"/>
                              </a:rPr>
                              <m:t>T</m:t>
                            </m:r>
                          </m:sup>
                        </m:sSup>
                        <m:r>
                          <a:rPr lang="en-US" altLang="zh-CN" sz="1800" b="1">
                            <a:latin typeface="Cambria Math" panose="02040503050406030204" charset="0"/>
                          </a:rPr>
                          <m:t>𝐅</m:t>
                        </m:r>
                        <m:r>
                          <a:rPr lang="en-US" altLang="zh-CN" sz="1800" b="1" i="1" smtClean="0">
                            <a:latin typeface="Cambria Math" panose="02040503050406030204" charset="0"/>
                          </a:rPr>
                          <m:t>−</m:t>
                        </m:r>
                        <m:r>
                          <a:rPr lang="en-US" altLang="zh-CN" sz="1800" b="1" i="0" smtClean="0">
                            <a:latin typeface="Cambria Math" panose="02040503050406030204" charset="0"/>
                          </a:rPr>
                          <m:t>𝐈</m:t>
                        </m:r>
                      </m:e>
                    </m:d>
                    <m:r>
                      <a:rPr lang="en-US" altLang="zh-CN" sz="1800" b="1" i="1" smtClean="0">
                        <a:latin typeface="Cambria Math" panose="02040503050406030204" charset="0"/>
                      </a:rPr>
                      <m:t>=</m:t>
                    </m:r>
                    <m:box>
                      <m:boxPr>
                        <m:ctrlPr>
                          <a:rPr lang="en-US" altLang="zh-CN" sz="1800" b="1" i="1">
                            <a:latin typeface="Cambria Math" panose="02040503050406030204" charset="0"/>
                          </a:rPr>
                        </m:ctrlPr>
                      </m:boxPr>
                      <m:e>
                        <m:f>
                          <m:fPr>
                            <m:ctrlPr>
                              <a:rPr lang="en-US" altLang="zh-CN" sz="1800" i="1">
                                <a:latin typeface="Cambria Math" panose="02040503050406030204" charset="0"/>
                              </a:rPr>
                            </m:ctrlPr>
                          </m:fPr>
                          <m:num>
                            <m:r>
                              <a:rPr lang="en-US" altLang="zh-CN" sz="1800" i="1">
                                <a:latin typeface="Cambria Math" panose="02040503050406030204" charset="0"/>
                              </a:rPr>
                              <m:t>1</m:t>
                            </m:r>
                          </m:num>
                          <m:den>
                            <m:r>
                              <a:rPr lang="en-US" altLang="zh-CN" sz="1800" i="1">
                                <a:latin typeface="Cambria Math" panose="02040503050406030204" charset="0"/>
                              </a:rPr>
                              <m:t>2</m:t>
                            </m:r>
                          </m:den>
                        </m:f>
                      </m:e>
                    </m:box>
                    <m:d>
                      <m:dPr>
                        <m:ctrlPr>
                          <a:rPr lang="en-US" altLang="zh-CN" sz="1800" b="1" i="1">
                            <a:latin typeface="Cambria Math" panose="02040503050406030204" charset="0"/>
                          </a:rPr>
                        </m:ctrlPr>
                      </m:dPr>
                      <m:e>
                        <m:r>
                          <a:rPr lang="en-US" altLang="zh-CN" sz="1800" b="1">
                            <a:latin typeface="Cambria Math" panose="02040503050406030204" charset="0"/>
                          </a:rPr>
                          <m:t>𝐕</m:t>
                        </m:r>
                        <m:sSup>
                          <m:sSupPr>
                            <m:ctrlPr>
                              <a:rPr lang="en-US" altLang="zh-CN" sz="1800" b="1" i="1" smtClean="0">
                                <a:latin typeface="Cambria Math" panose="02040503050406030204" charset="0"/>
                              </a:rPr>
                            </m:ctrlPr>
                          </m:sSupPr>
                          <m:e>
                            <m:r>
                              <a:rPr lang="en-US" altLang="zh-CN" sz="1800" b="1">
                                <a:latin typeface="Cambria Math" panose="02040503050406030204" charset="0"/>
                              </a:rPr>
                              <m:t>𝐃</m:t>
                            </m:r>
                          </m:e>
                          <m:sup>
                            <m:r>
                              <a:rPr lang="en-US" altLang="zh-CN" sz="1800" b="0" i="0" smtClean="0">
                                <a:latin typeface="Cambria Math" panose="02040503050406030204" charset="0"/>
                              </a:rPr>
                              <m:t>2</m:t>
                            </m:r>
                          </m:sup>
                        </m:sSup>
                        <m:sSup>
                          <m:sSupPr>
                            <m:ctrlPr>
                              <a:rPr lang="en-US" altLang="zh-CN" sz="1800" b="1" i="1" smtClean="0">
                                <a:latin typeface="Cambria Math" panose="02040503050406030204" charset="0"/>
                              </a:rPr>
                            </m:ctrlPr>
                          </m:sSupPr>
                          <m:e>
                            <m:r>
                              <a:rPr lang="en-US" altLang="zh-CN" sz="1800" b="1">
                                <a:latin typeface="Cambria Math" panose="02040503050406030204" charset="0"/>
                              </a:rPr>
                              <m:t>𝐕</m:t>
                            </m:r>
                          </m:e>
                          <m:sup>
                            <m:r>
                              <m:rPr>
                                <m:sty m:val="p"/>
                              </m:rPr>
                              <a:rPr lang="en-US" altLang="zh-CN" sz="1800" b="0" i="0" smtClean="0">
                                <a:latin typeface="Cambria Math" panose="02040503050406030204" charset="0"/>
                              </a:rPr>
                              <m:t>T</m:t>
                            </m:r>
                          </m:sup>
                        </m:sSup>
                        <m:r>
                          <a:rPr lang="en-US" altLang="zh-CN" sz="1800" b="1" i="1">
                            <a:latin typeface="Cambria Math" panose="02040503050406030204" charset="0"/>
                          </a:rPr>
                          <m:t>−</m:t>
                        </m:r>
                        <m:r>
                          <a:rPr lang="en-US" altLang="zh-CN" sz="1800" b="1">
                            <a:latin typeface="Cambria Math" panose="02040503050406030204" charset="0"/>
                          </a:rPr>
                          <m:t>𝐈</m:t>
                        </m:r>
                      </m:e>
                    </m:d>
                    <m:r>
                      <a:rPr lang="en-US" altLang="zh-CN" sz="1800" b="1" i="1" smtClean="0">
                        <a:latin typeface="Cambria Math" panose="02040503050406030204" charset="0"/>
                      </a:rPr>
                      <m:t>=</m:t>
                    </m:r>
                    <m:d>
                      <m:dPr>
                        <m:begChr m:val="["/>
                        <m:endChr m:val="]"/>
                        <m:ctrlPr>
                          <a:rPr lang="en-US" altLang="zh-CN" sz="1800" b="1" i="1" smtClean="0">
                            <a:latin typeface="Cambria Math" panose="02040503050406030204" charset="0"/>
                          </a:rPr>
                        </m:ctrlPr>
                      </m:dPr>
                      <m:e>
                        <m:m>
                          <m:mPr>
                            <m:mcs>
                              <m:mc>
                                <m:mcPr>
                                  <m:count m:val="2"/>
                                  <m:mcJc m:val="center"/>
                                </m:mcPr>
                              </m:mc>
                            </m:mcs>
                            <m:ctrlPr>
                              <a:rPr lang="en-US" altLang="zh-CN" sz="1800" b="1" i="1" smtClean="0">
                                <a:latin typeface="Cambria Math" panose="02040503050406030204" charset="0"/>
                              </a:rPr>
                            </m:ctrlPr>
                          </m:mPr>
                          <m:mr>
                            <m:e>
                              <m:sSub>
                                <m:sSubPr>
                                  <m:ctrlPr>
                                    <a:rPr lang="en-US" altLang="zh-CN" sz="1800" b="0" i="1" smtClean="0">
                                      <a:latin typeface="Cambria Math" panose="02040503050406030204" charset="0"/>
                                      <a:ea typeface="Cambria Math" panose="02040503050406030204" charset="0"/>
                                    </a:rPr>
                                  </m:ctrlPr>
                                </m:sSubPr>
                                <m:e>
                                  <m:r>
                                    <m:rPr>
                                      <m:brk m:alnAt="7"/>
                                    </m:rPr>
                                    <a:rPr lang="en-US" altLang="zh-CN" sz="1800" b="0" i="1" smtClean="0">
                                      <a:latin typeface="Cambria Math" panose="02040503050406030204" charset="0"/>
                                      <a:ea typeface="Cambria Math" panose="02040503050406030204" charset="0"/>
                                    </a:rPr>
                                    <m:t>𝜀</m:t>
                                  </m:r>
                                </m:e>
                                <m:sub>
                                  <m:r>
                                    <m:rPr>
                                      <m:brk m:alnAt="7"/>
                                    </m:rPr>
                                    <a:rPr lang="en-US" altLang="zh-CN" sz="1800" b="0" i="1" smtClean="0">
                                      <a:latin typeface="Cambria Math" panose="02040503050406030204" charset="0"/>
                                      <a:ea typeface="Cambria Math" panose="02040503050406030204" charset="0"/>
                                    </a:rPr>
                                    <m:t>𝑢</m:t>
                                  </m:r>
                                  <m:r>
                                    <a:rPr lang="en-US" altLang="zh-CN" sz="1800" b="0" i="1" smtClean="0">
                                      <a:latin typeface="Cambria Math" panose="02040503050406030204" charset="0"/>
                                      <a:ea typeface="Cambria Math" panose="02040503050406030204" charset="0"/>
                                    </a:rPr>
                                    <m:t>𝑢</m:t>
                                  </m:r>
                                </m:sub>
                              </m:sSub>
                            </m:e>
                            <m:e>
                              <m:sSub>
                                <m:sSubPr>
                                  <m:ctrlPr>
                                    <a:rPr lang="en-US" altLang="zh-CN" sz="1800" i="1">
                                      <a:latin typeface="Cambria Math" panose="02040503050406030204" charset="0"/>
                                      <a:ea typeface="Cambria Math" panose="02040503050406030204" charset="0"/>
                                    </a:rPr>
                                  </m:ctrlPr>
                                </m:sSubPr>
                                <m:e>
                                  <m:r>
                                    <m:rPr>
                                      <m:brk m:alnAt="7"/>
                                    </m:rPr>
                                    <a:rPr lang="en-US" altLang="zh-CN" sz="1800" i="1">
                                      <a:latin typeface="Cambria Math" panose="02040503050406030204" charset="0"/>
                                      <a:ea typeface="Cambria Math" panose="02040503050406030204" charset="0"/>
                                    </a:rPr>
                                    <m:t>𝜀</m:t>
                                  </m:r>
                                </m:e>
                                <m:sub>
                                  <m:r>
                                    <a:rPr lang="en-US" altLang="zh-CN" sz="1800" b="0" i="1" smtClean="0">
                                      <a:latin typeface="Cambria Math" panose="02040503050406030204" charset="0"/>
                                      <a:ea typeface="Cambria Math" panose="02040503050406030204" charset="0"/>
                                    </a:rPr>
                                    <m:t>𝑢</m:t>
                                  </m:r>
                                  <m:r>
                                    <a:rPr lang="en-US" altLang="zh-CN" sz="1800" i="1">
                                      <a:latin typeface="Cambria Math" panose="02040503050406030204" charset="0"/>
                                      <a:ea typeface="Cambria Math" panose="02040503050406030204" charset="0"/>
                                    </a:rPr>
                                    <m:t>𝑣</m:t>
                                  </m:r>
                                </m:sub>
                              </m:sSub>
                            </m:e>
                          </m:mr>
                          <m:mr>
                            <m:e>
                              <m:sSub>
                                <m:sSubPr>
                                  <m:ctrlPr>
                                    <a:rPr lang="en-US" altLang="zh-CN" sz="1800" i="1">
                                      <a:latin typeface="Cambria Math" panose="02040503050406030204" charset="0"/>
                                      <a:ea typeface="Cambria Math" panose="02040503050406030204" charset="0"/>
                                    </a:rPr>
                                  </m:ctrlPr>
                                </m:sSubPr>
                                <m:e>
                                  <m:r>
                                    <m:rPr>
                                      <m:brk m:alnAt="7"/>
                                    </m:rPr>
                                    <a:rPr lang="en-US" altLang="zh-CN" sz="1800" i="1">
                                      <a:latin typeface="Cambria Math" panose="02040503050406030204" charset="0"/>
                                      <a:ea typeface="Cambria Math" panose="02040503050406030204" charset="0"/>
                                    </a:rPr>
                                    <m:t>𝜀</m:t>
                                  </m:r>
                                </m:e>
                                <m:sub>
                                  <m:r>
                                    <a:rPr lang="en-US" altLang="zh-CN" sz="1800" b="0" i="1" smtClean="0">
                                      <a:latin typeface="Cambria Math" panose="02040503050406030204" charset="0"/>
                                      <a:ea typeface="Cambria Math" panose="02040503050406030204" charset="0"/>
                                    </a:rPr>
                                    <m:t>𝑢</m:t>
                                  </m:r>
                                  <m:r>
                                    <a:rPr lang="en-US" altLang="zh-CN" sz="1800" i="1">
                                      <a:latin typeface="Cambria Math" panose="02040503050406030204" charset="0"/>
                                      <a:ea typeface="Cambria Math" panose="02040503050406030204" charset="0"/>
                                    </a:rPr>
                                    <m:t>𝑣</m:t>
                                  </m:r>
                                </m:sub>
                              </m:sSub>
                            </m:e>
                            <m:e>
                              <m:sSub>
                                <m:sSubPr>
                                  <m:ctrlPr>
                                    <a:rPr lang="en-US" altLang="zh-CN" sz="1800" i="1">
                                      <a:latin typeface="Cambria Math" panose="02040503050406030204" charset="0"/>
                                      <a:ea typeface="Cambria Math" panose="02040503050406030204" charset="0"/>
                                    </a:rPr>
                                  </m:ctrlPr>
                                </m:sSubPr>
                                <m:e>
                                  <m:r>
                                    <m:rPr>
                                      <m:brk m:alnAt="7"/>
                                    </m:rPr>
                                    <a:rPr lang="en-US" altLang="zh-CN" sz="1800" i="1">
                                      <a:latin typeface="Cambria Math" panose="02040503050406030204" charset="0"/>
                                      <a:ea typeface="Cambria Math" panose="02040503050406030204" charset="0"/>
                                    </a:rPr>
                                    <m:t>𝜀</m:t>
                                  </m:r>
                                </m:e>
                                <m:sub>
                                  <m:r>
                                    <a:rPr lang="en-US" altLang="zh-CN" sz="1800" b="0" i="1" smtClean="0">
                                      <a:latin typeface="Cambria Math" panose="02040503050406030204" charset="0"/>
                                      <a:ea typeface="Cambria Math" panose="02040503050406030204" charset="0"/>
                                    </a:rPr>
                                    <m:t>𝑣𝑣</m:t>
                                  </m:r>
                                </m:sub>
                              </m:sSub>
                            </m:e>
                          </m:mr>
                        </m:m>
                      </m:e>
                    </m:d>
                  </m:oMath>
                </a14:m>
                <a:r>
                  <a:rPr lang="zh-CN" altLang="en-US" sz="1800" dirty="0"/>
                  <a:t>，即Green Strain</a:t>
                </a:r>
                <a:endParaRPr lang="zh-CN" altLang="en-US" sz="1800" dirty="0"/>
              </a:p>
            </p:txBody>
          </p:sp>
        </mc:Choice>
        <mc:Fallback>
          <p:sp>
            <p:nvSpPr>
              <p:cNvPr id="80" name="Title 1"/>
              <p:cNvSpPr txBox="1">
                <a:spLocks noRot="1" noChangeAspect="1" noMove="1" noResize="1" noEditPoints="1" noAdjustHandles="1" noChangeArrowheads="1" noChangeShapeType="1" noTextEdit="1"/>
              </p:cNvSpPr>
              <p:nvPr>
                <p:custDataLst>
                  <p:tags r:id="rId9"/>
                </p:custDataLst>
              </p:nvPr>
            </p:nvSpPr>
            <p:spPr>
              <a:xfrm>
                <a:off x="842645" y="4036060"/>
                <a:ext cx="10244455" cy="579755"/>
              </a:xfrm>
              <a:prstGeom prst="rect">
                <a:avLst/>
              </a:prstGeom>
              <a:blipFill rotWithShape="1">
                <a:blip r:embed="rId10"/>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949325" y="250190"/>
            <a:ext cx="8931275" cy="478155"/>
          </a:xfrm>
        </p:spPr>
        <p:txBody>
          <a:bodyPr wrap="square"/>
          <a:lstStyle/>
          <a:p>
            <a:r>
              <a:rPr>
                <a:sym typeface="+mn-ea"/>
              </a:rPr>
              <a:t>格林应变（</a:t>
            </a:r>
            <a:r>
              <a:rPr lang="en-US" dirty="0">
                <a:sym typeface="+mn-ea"/>
              </a:rPr>
              <a:t>Green Strain</a:t>
            </a:r>
            <a:r>
              <a:rPr>
                <a:sym typeface="+mn-ea"/>
              </a:rPr>
              <a:t>）</a:t>
            </a:r>
            <a:endParaRPr>
              <a:sym typeface="+mn-ea"/>
            </a:endParaRPr>
          </a:p>
        </p:txBody>
      </p:sp>
      <p:sp>
        <p:nvSpPr>
          <p:cNvPr id="5" name="文本框 4"/>
          <p:cNvSpPr txBox="1"/>
          <p:nvPr>
            <p:custDataLst>
              <p:tags r:id="rId1"/>
            </p:custDataLst>
          </p:nvPr>
        </p:nvSpPr>
        <p:spPr>
          <a:xfrm>
            <a:off x="742950" y="988695"/>
            <a:ext cx="7967980" cy="368300"/>
          </a:xfrm>
          <a:prstGeom prst="rect">
            <a:avLst/>
          </a:prstGeom>
          <a:noFill/>
        </p:spPr>
        <p:txBody>
          <a:bodyPr wrap="square" rtlCol="0" anchor="t">
            <a:spAutoFit/>
          </a:bodyPr>
          <a:p>
            <a:r>
              <a:rPr lang="zh-CN">
                <a:latin typeface="Cambria Math" panose="02040503050406030204" charset="0"/>
              </a:rPr>
              <a:t>理想情况下，我们希望获得一个只用于描述形变的矩阵</a:t>
            </a:r>
            <a:endParaRPr lang="zh-CN">
              <a:latin typeface="Cambria Math" panose="02040503050406030204" charset="0"/>
            </a:endParaRPr>
          </a:p>
        </p:txBody>
      </p:sp>
      <mc:AlternateContent xmlns:mc="http://schemas.openxmlformats.org/markup-compatibility/2006">
        <mc:Choice xmlns:a14="http://schemas.microsoft.com/office/drawing/2010/main" Requires="a14">
          <p:sp>
            <p:nvSpPr>
              <p:cNvPr id="7" name="文本框 6"/>
              <p:cNvSpPr txBox="1"/>
              <p:nvPr>
                <p:custDataLst>
                  <p:tags r:id="rId2"/>
                </p:custDataLst>
              </p:nvPr>
            </p:nvSpPr>
            <p:spPr>
              <a:xfrm>
                <a:off x="742950" y="1483995"/>
                <a:ext cx="9353550" cy="386080"/>
              </a:xfrm>
              <a:prstGeom prst="rect">
                <a:avLst/>
              </a:prstGeom>
              <a:noFill/>
            </p:spPr>
            <p:txBody>
              <a:bodyPr wrap="square" rtlCol="0" anchor="t">
                <a:spAutoFit/>
              </a:bodyPr>
              <a:p>
                <a:r>
                  <a:rPr lang="zh-CN">
                    <a:latin typeface="Cambria Math" panose="02040503050406030204" charset="0"/>
                  </a:rPr>
                  <a:t>一种实现的方式是利用矩阵的奇异值分解，使</a:t>
                </a:r>
                <a14:m>
                  <m:oMath xmlns:m="http://schemas.openxmlformats.org/officeDocument/2006/math">
                    <m:sSup>
                      <m:sSupPr>
                        <m:ctrlPr>
                          <a:rPr lang="en-US" altLang="zh-CN" b="1" i="1">
                            <a:latin typeface="Cambria Math" panose="02040503050406030204" charset="0"/>
                          </a:rPr>
                        </m:ctrlPr>
                      </m:sSupPr>
                      <m:e>
                        <m:r>
                          <a:rPr lang="en-US" altLang="zh-CN" b="1" i="0" smtClean="0">
                            <a:latin typeface="Cambria Math" panose="02040503050406030204" charset="0"/>
                          </a:rPr>
                          <m:t>𝐅</m:t>
                        </m:r>
                        <m:r>
                          <a:rPr lang="en-US" altLang="zh-CN" b="1" i="0" smtClean="0">
                            <a:latin typeface="Cambria Math" panose="02040503050406030204" charset="0"/>
                          </a:rPr>
                          <m:t>=</m:t>
                        </m:r>
                        <m:r>
                          <a:rPr lang="en-US" altLang="zh-CN" b="1" i="0" smtClean="0">
                            <a:latin typeface="Cambria Math" panose="02040503050406030204" charset="0"/>
                          </a:rPr>
                          <m:t>𝐔𝐃𝐕</m:t>
                        </m:r>
                      </m:e>
                      <m:sup>
                        <m:r>
                          <m:rPr>
                            <m:sty m:val="p"/>
                          </m:rPr>
                          <a:rPr lang="en-US" altLang="zh-CN">
                            <a:latin typeface="Cambria Math" panose="02040503050406030204" charset="0"/>
                          </a:rPr>
                          <m:t>T</m:t>
                        </m:r>
                      </m:sup>
                    </m:sSup>
                  </m:oMath>
                </a14:m>
                <a:r>
                  <a:rPr lang="zh-CN" altLang="en-US">
                    <a:latin typeface="Cambria Math" panose="02040503050406030204" charset="0"/>
                  </a:rPr>
                  <a:t>，其中的</a:t>
                </a:r>
                <a14:m>
                  <m:oMath xmlns:m="http://schemas.openxmlformats.org/officeDocument/2006/math">
                    <m:sSup>
                      <m:sSupPr>
                        <m:ctrlPr>
                          <a:rPr lang="en-US" altLang="zh-CN" b="1" i="1">
                            <a:latin typeface="Cambria Math" panose="02040503050406030204" charset="0"/>
                          </a:rPr>
                        </m:ctrlPr>
                      </m:sSupPr>
                      <m:e>
                        <m:r>
                          <a:rPr lang="en-US" altLang="zh-CN" b="1">
                            <a:latin typeface="Cambria Math" panose="02040503050406030204" charset="0"/>
                          </a:rPr>
                          <m:t> </m:t>
                        </m:r>
                        <m:r>
                          <a:rPr lang="en-US" altLang="zh-CN" b="1">
                            <a:latin typeface="Cambria Math" panose="02040503050406030204" charset="0"/>
                          </a:rPr>
                          <m:t>𝐕</m:t>
                        </m:r>
                      </m:e>
                      <m:sup>
                        <m:r>
                          <m:rPr>
                            <m:sty m:val="p"/>
                          </m:rPr>
                          <a:rPr lang="en-US" altLang="zh-CN">
                            <a:latin typeface="Cambria Math" panose="02040503050406030204" charset="0"/>
                          </a:rPr>
                          <m:t>T</m:t>
                        </m:r>
                      </m:sup>
                    </m:sSup>
                  </m:oMath>
                </a14:m>
                <a:r>
                  <a:rPr lang="en-US" altLang="zh-CN">
                    <a:latin typeface="Cambria Math" panose="02040503050406030204" charset="0"/>
                  </a:rPr>
                  <a:t> </a:t>
                </a:r>
                <a:r>
                  <a:rPr lang="zh-CN" altLang="en-US">
                    <a:latin typeface="Cambria Math" panose="02040503050406030204" charset="0"/>
                  </a:rPr>
                  <a:t>和</a:t>
                </a:r>
                <a:r>
                  <a:rPr lang="en-US" altLang="zh-CN">
                    <a:latin typeface="Cambria Math" panose="02040503050406030204" charset="0"/>
                  </a:rPr>
                  <a:t> </a:t>
                </a:r>
                <a14:m>
                  <m:oMath xmlns:m="http://schemas.openxmlformats.org/officeDocument/2006/math">
                    <m:r>
                      <a:rPr lang="en-US" altLang="zh-CN" b="1">
                        <a:latin typeface="Cambria Math" panose="02040503050406030204" charset="0"/>
                      </a:rPr>
                      <m:t>𝐃</m:t>
                    </m:r>
                  </m:oMath>
                </a14:m>
                <a:r>
                  <a:rPr lang="en-US" altLang="zh-CN">
                    <a:latin typeface="Cambria Math" panose="02040503050406030204" charset="0"/>
                  </a:rPr>
                  <a:t> </a:t>
                </a:r>
                <a:r>
                  <a:rPr lang="zh-CN" altLang="en-US">
                    <a:latin typeface="Cambria Math" panose="02040503050406030204" charset="0"/>
                  </a:rPr>
                  <a:t>仅与形变有关</a:t>
                </a:r>
                <a:endParaRPr lang="zh-CN" altLang="en-US">
                  <a:latin typeface="Cambria Math" panose="02040503050406030204" charset="0"/>
                </a:endParaRPr>
              </a:p>
            </p:txBody>
          </p:sp>
        </mc:Choice>
        <mc:Fallback>
          <p:sp>
            <p:nvSpPr>
              <p:cNvPr id="7" name="文本框 6"/>
              <p:cNvSpPr txBox="1">
                <a:spLocks noRot="1" noChangeAspect="1" noMove="1" noResize="1" noEditPoints="1" noAdjustHandles="1" noChangeArrowheads="1" noChangeShapeType="1" noTextEdit="1"/>
              </p:cNvSpPr>
              <p:nvPr>
                <p:custDataLst>
                  <p:tags r:id="rId3"/>
                </p:custDataLst>
              </p:nvPr>
            </p:nvSpPr>
            <p:spPr>
              <a:xfrm>
                <a:off x="742950" y="1483995"/>
                <a:ext cx="9353550" cy="386080"/>
              </a:xfrm>
              <a:prstGeom prst="rect">
                <a:avLst/>
              </a:prstGeom>
              <a:blipFill rotWithShape="1">
                <a:blip r:embed="rId4"/>
                <a:stretch>
                  <a:fillRect/>
                </a:stretch>
              </a:blipFill>
            </p:spPr>
            <p:txBody>
              <a:bodyPr/>
              <a:lstStyle/>
              <a:p>
                <a:r>
                  <a:rPr lang="zh-CN" altLang="en-US">
                    <a:noFill/>
                  </a:rPr>
                  <a:t> </a:t>
                </a:r>
              </a:p>
            </p:txBody>
          </p:sp>
        </mc:Fallback>
      </mc:AlternateContent>
      <p:pic>
        <p:nvPicPr>
          <p:cNvPr id="8" name="图片 7"/>
          <p:cNvPicPr>
            <a:picLocks noChangeAspect="1"/>
          </p:cNvPicPr>
          <p:nvPr>
            <p:custDataLst>
              <p:tags r:id="rId5"/>
            </p:custDataLst>
          </p:nvPr>
        </p:nvPicPr>
        <p:blipFill>
          <a:blip r:embed="rId6"/>
          <a:stretch>
            <a:fillRect/>
          </a:stretch>
        </p:blipFill>
        <p:spPr>
          <a:xfrm>
            <a:off x="554990" y="1910715"/>
            <a:ext cx="10910570" cy="1890395"/>
          </a:xfrm>
          <a:prstGeom prst="rect">
            <a:avLst/>
          </a:prstGeom>
        </p:spPr>
      </p:pic>
      <p:sp>
        <p:nvSpPr>
          <p:cNvPr id="82" name="Title 1"/>
          <p:cNvSpPr txBox="1"/>
          <p:nvPr>
            <p:custDataLst>
              <p:tags r:id="rId7"/>
            </p:custDataLst>
          </p:nvPr>
        </p:nvSpPr>
        <p:spPr>
          <a:xfrm>
            <a:off x="809625" y="3988435"/>
            <a:ext cx="10353675" cy="653415"/>
          </a:xfrm>
          <a:prstGeom prst="rect">
            <a:avLst/>
          </a:prstGeom>
          <a:solidFill>
            <a:srgbClr val="E7E6E6"/>
          </a:solidFill>
          <a:ln>
            <a:solidFill>
              <a:schemeClr val="dk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400" dirty="0"/>
          </a:p>
        </p:txBody>
      </p:sp>
      <mc:AlternateContent xmlns:mc="http://schemas.openxmlformats.org/markup-compatibility/2006">
        <mc:Choice xmlns:a14="http://schemas.microsoft.com/office/drawing/2010/main" Requires="a14">
          <p:sp>
            <p:nvSpPr>
              <p:cNvPr id="80" name="Title 1"/>
              <p:cNvSpPr txBox="1"/>
              <p:nvPr>
                <p:custDataLst>
                  <p:tags r:id="rId8"/>
                </p:custDataLst>
              </p:nvPr>
            </p:nvSpPr>
            <p:spPr>
              <a:xfrm>
                <a:off x="842645" y="4036060"/>
                <a:ext cx="10244455" cy="5797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buClrTx/>
                  <a:buSzTx/>
                  <a:buFontTx/>
                </a:pPr>
                <a:r>
                  <a:rPr lang="zh-CN" altLang="en-US" sz="1800" dirty="0"/>
                  <a:t>因此我们通过数学方法消除</a:t>
                </a:r>
                <a:r>
                  <a:rPr lang="en-US" sz="1800" dirty="0"/>
                  <a:t> </a:t>
                </a:r>
                <a14:m>
                  <m:oMath xmlns:m="http://schemas.openxmlformats.org/officeDocument/2006/math">
                    <m:r>
                      <a:rPr lang="en-US" altLang="zh-CN" sz="1800" b="1">
                        <a:latin typeface="Cambria Math" panose="02040503050406030204" charset="0"/>
                      </a:rPr>
                      <m:t>𝐔</m:t>
                    </m:r>
                  </m:oMath>
                </a14:m>
                <a:r>
                  <a:rPr lang="en-US" sz="1800" dirty="0"/>
                  <a:t> </a:t>
                </a:r>
                <a:r>
                  <a:rPr lang="zh-CN" altLang="en-US" sz="1800" dirty="0"/>
                  <a:t>的影响</a:t>
                </a:r>
                <a:r>
                  <a:rPr lang="en-US" sz="1800" dirty="0"/>
                  <a:t>:</a:t>
                </a:r>
                <a:r>
                  <a:rPr lang="en-US" altLang="zh-CN" sz="1800" b="1" dirty="0"/>
                  <a:t> </a:t>
                </a:r>
                <a14:m>
                  <m:oMath xmlns:m="http://schemas.openxmlformats.org/officeDocument/2006/math">
                    <m:r>
                      <a:rPr lang="en-US" altLang="zh-CN" sz="1800" b="1">
                        <a:latin typeface="Cambria Math" panose="02040503050406030204" charset="0"/>
                      </a:rPr>
                      <m:t>𝐆</m:t>
                    </m:r>
                    <m:r>
                      <a:rPr lang="en-US" altLang="zh-CN" sz="1800" b="1">
                        <a:latin typeface="Cambria Math" panose="02040503050406030204" charset="0"/>
                      </a:rPr>
                      <m:t>=</m:t>
                    </m:r>
                    <m:box>
                      <m:boxPr>
                        <m:ctrlPr>
                          <a:rPr lang="en-US" altLang="zh-CN" sz="1800" b="1" i="1" smtClean="0">
                            <a:latin typeface="Cambria Math" panose="02040503050406030204" charset="0"/>
                          </a:rPr>
                        </m:ctrlPr>
                      </m:boxPr>
                      <m:e>
                        <m:f>
                          <m:fPr>
                            <m:ctrlPr>
                              <a:rPr lang="en-US" altLang="zh-CN" sz="1800" i="1" smtClean="0">
                                <a:latin typeface="Cambria Math" panose="02040503050406030204" charset="0"/>
                              </a:rPr>
                            </m:ctrlPr>
                          </m:fPr>
                          <m:num>
                            <m:r>
                              <a:rPr lang="en-US" altLang="zh-CN" sz="1800" b="0" i="1" smtClean="0">
                                <a:latin typeface="Cambria Math" panose="02040503050406030204" charset="0"/>
                              </a:rPr>
                              <m:t>1</m:t>
                            </m:r>
                          </m:num>
                          <m:den>
                            <m:r>
                              <a:rPr lang="en-US" altLang="zh-CN" sz="1800" b="0" i="1" smtClean="0">
                                <a:latin typeface="Cambria Math" panose="02040503050406030204" charset="0"/>
                              </a:rPr>
                              <m:t>2</m:t>
                            </m:r>
                          </m:den>
                        </m:f>
                      </m:e>
                    </m:box>
                    <m:d>
                      <m:dPr>
                        <m:ctrlPr>
                          <a:rPr lang="en-US" altLang="zh-CN" sz="1800" b="1" i="1" smtClean="0">
                            <a:latin typeface="Cambria Math" panose="02040503050406030204" charset="0"/>
                          </a:rPr>
                        </m:ctrlPr>
                      </m:dPr>
                      <m:e>
                        <m:sSup>
                          <m:sSupPr>
                            <m:ctrlPr>
                              <a:rPr lang="en-US" altLang="zh-CN" sz="1800" b="1" i="1" smtClean="0">
                                <a:latin typeface="Cambria Math" panose="02040503050406030204" charset="0"/>
                              </a:rPr>
                            </m:ctrlPr>
                          </m:sSupPr>
                          <m:e>
                            <m:r>
                              <a:rPr lang="en-US" altLang="zh-CN" sz="1800" b="1">
                                <a:latin typeface="Cambria Math" panose="02040503050406030204" charset="0"/>
                              </a:rPr>
                              <m:t>𝐅</m:t>
                            </m:r>
                          </m:e>
                          <m:sup>
                            <m:r>
                              <m:rPr>
                                <m:sty m:val="p"/>
                              </m:rPr>
                              <a:rPr lang="en-US" altLang="zh-CN" sz="1800" b="0" i="0" smtClean="0">
                                <a:latin typeface="Cambria Math" panose="02040503050406030204" charset="0"/>
                              </a:rPr>
                              <m:t>T</m:t>
                            </m:r>
                          </m:sup>
                        </m:sSup>
                        <m:r>
                          <a:rPr lang="en-US" altLang="zh-CN" sz="1800" b="1">
                            <a:latin typeface="Cambria Math" panose="02040503050406030204" charset="0"/>
                          </a:rPr>
                          <m:t>𝐅</m:t>
                        </m:r>
                        <m:r>
                          <a:rPr lang="en-US" altLang="zh-CN" sz="1800" b="1" i="1" smtClean="0">
                            <a:latin typeface="Cambria Math" panose="02040503050406030204" charset="0"/>
                          </a:rPr>
                          <m:t>−</m:t>
                        </m:r>
                        <m:r>
                          <a:rPr lang="en-US" altLang="zh-CN" sz="1800" b="1" i="0" smtClean="0">
                            <a:latin typeface="Cambria Math" panose="02040503050406030204" charset="0"/>
                          </a:rPr>
                          <m:t>𝐈</m:t>
                        </m:r>
                      </m:e>
                    </m:d>
                    <m:r>
                      <a:rPr lang="en-US" altLang="zh-CN" sz="1800" b="1" i="1" smtClean="0">
                        <a:latin typeface="Cambria Math" panose="02040503050406030204" charset="0"/>
                      </a:rPr>
                      <m:t>=</m:t>
                    </m:r>
                    <m:box>
                      <m:boxPr>
                        <m:ctrlPr>
                          <a:rPr lang="en-US" altLang="zh-CN" sz="1800" b="1" i="1">
                            <a:latin typeface="Cambria Math" panose="02040503050406030204" charset="0"/>
                          </a:rPr>
                        </m:ctrlPr>
                      </m:boxPr>
                      <m:e>
                        <m:f>
                          <m:fPr>
                            <m:ctrlPr>
                              <a:rPr lang="en-US" altLang="zh-CN" sz="1800" i="1">
                                <a:latin typeface="Cambria Math" panose="02040503050406030204" charset="0"/>
                              </a:rPr>
                            </m:ctrlPr>
                          </m:fPr>
                          <m:num>
                            <m:r>
                              <a:rPr lang="en-US" altLang="zh-CN" sz="1800" i="1">
                                <a:latin typeface="Cambria Math" panose="02040503050406030204" charset="0"/>
                              </a:rPr>
                              <m:t>1</m:t>
                            </m:r>
                          </m:num>
                          <m:den>
                            <m:r>
                              <a:rPr lang="en-US" altLang="zh-CN" sz="1800" i="1">
                                <a:latin typeface="Cambria Math" panose="02040503050406030204" charset="0"/>
                              </a:rPr>
                              <m:t>2</m:t>
                            </m:r>
                          </m:den>
                        </m:f>
                      </m:e>
                    </m:box>
                    <m:d>
                      <m:dPr>
                        <m:ctrlPr>
                          <a:rPr lang="en-US" altLang="zh-CN" sz="1800" b="1" i="1">
                            <a:latin typeface="Cambria Math" panose="02040503050406030204" charset="0"/>
                          </a:rPr>
                        </m:ctrlPr>
                      </m:dPr>
                      <m:e>
                        <m:r>
                          <a:rPr lang="en-US" altLang="zh-CN" sz="1800" b="1">
                            <a:latin typeface="Cambria Math" panose="02040503050406030204" charset="0"/>
                          </a:rPr>
                          <m:t>𝐕</m:t>
                        </m:r>
                        <m:sSup>
                          <m:sSupPr>
                            <m:ctrlPr>
                              <a:rPr lang="en-US" altLang="zh-CN" sz="1800" b="1" i="1" smtClean="0">
                                <a:latin typeface="Cambria Math" panose="02040503050406030204" charset="0"/>
                              </a:rPr>
                            </m:ctrlPr>
                          </m:sSupPr>
                          <m:e>
                            <m:r>
                              <a:rPr lang="en-US" altLang="zh-CN" sz="1800" b="1">
                                <a:latin typeface="Cambria Math" panose="02040503050406030204" charset="0"/>
                              </a:rPr>
                              <m:t>𝐃</m:t>
                            </m:r>
                          </m:e>
                          <m:sup>
                            <m:r>
                              <a:rPr lang="en-US" altLang="zh-CN" sz="1800" b="0" i="0" smtClean="0">
                                <a:latin typeface="Cambria Math" panose="02040503050406030204" charset="0"/>
                              </a:rPr>
                              <m:t>2</m:t>
                            </m:r>
                          </m:sup>
                        </m:sSup>
                        <m:sSup>
                          <m:sSupPr>
                            <m:ctrlPr>
                              <a:rPr lang="en-US" altLang="zh-CN" sz="1800" b="1" i="1" smtClean="0">
                                <a:latin typeface="Cambria Math" panose="02040503050406030204" charset="0"/>
                              </a:rPr>
                            </m:ctrlPr>
                          </m:sSupPr>
                          <m:e>
                            <m:r>
                              <a:rPr lang="en-US" altLang="zh-CN" sz="1800" b="1">
                                <a:latin typeface="Cambria Math" panose="02040503050406030204" charset="0"/>
                              </a:rPr>
                              <m:t>𝐕</m:t>
                            </m:r>
                          </m:e>
                          <m:sup>
                            <m:r>
                              <m:rPr>
                                <m:sty m:val="p"/>
                              </m:rPr>
                              <a:rPr lang="en-US" altLang="zh-CN" sz="1800" b="0" i="0" smtClean="0">
                                <a:latin typeface="Cambria Math" panose="02040503050406030204" charset="0"/>
                              </a:rPr>
                              <m:t>T</m:t>
                            </m:r>
                          </m:sup>
                        </m:sSup>
                        <m:r>
                          <a:rPr lang="en-US" altLang="zh-CN" sz="1800" b="1" i="1">
                            <a:latin typeface="Cambria Math" panose="02040503050406030204" charset="0"/>
                          </a:rPr>
                          <m:t>−</m:t>
                        </m:r>
                        <m:r>
                          <a:rPr lang="en-US" altLang="zh-CN" sz="1800" b="1">
                            <a:latin typeface="Cambria Math" panose="02040503050406030204" charset="0"/>
                          </a:rPr>
                          <m:t>𝐈</m:t>
                        </m:r>
                      </m:e>
                    </m:d>
                    <m:r>
                      <a:rPr lang="en-US" altLang="zh-CN" sz="1800" b="1" i="1" smtClean="0">
                        <a:latin typeface="Cambria Math" panose="02040503050406030204" charset="0"/>
                      </a:rPr>
                      <m:t>=</m:t>
                    </m:r>
                    <m:d>
                      <m:dPr>
                        <m:begChr m:val="["/>
                        <m:endChr m:val="]"/>
                        <m:ctrlPr>
                          <a:rPr lang="en-US" altLang="zh-CN" sz="1800" b="1" i="1" smtClean="0">
                            <a:latin typeface="Cambria Math" panose="02040503050406030204" charset="0"/>
                          </a:rPr>
                        </m:ctrlPr>
                      </m:dPr>
                      <m:e>
                        <m:m>
                          <m:mPr>
                            <m:mcs>
                              <m:mc>
                                <m:mcPr>
                                  <m:count m:val="2"/>
                                  <m:mcJc m:val="center"/>
                                </m:mcPr>
                              </m:mc>
                            </m:mcs>
                            <m:ctrlPr>
                              <a:rPr lang="en-US" altLang="zh-CN" sz="1800" b="1" i="1" smtClean="0">
                                <a:latin typeface="Cambria Math" panose="02040503050406030204" charset="0"/>
                              </a:rPr>
                            </m:ctrlPr>
                          </m:mPr>
                          <m:mr>
                            <m:e>
                              <m:sSub>
                                <m:sSubPr>
                                  <m:ctrlPr>
                                    <a:rPr lang="en-US" altLang="zh-CN" sz="1800" b="0" i="1" smtClean="0">
                                      <a:latin typeface="Cambria Math" panose="02040503050406030204" charset="0"/>
                                      <a:ea typeface="Cambria Math" panose="02040503050406030204" charset="0"/>
                                    </a:rPr>
                                  </m:ctrlPr>
                                </m:sSubPr>
                                <m:e>
                                  <m:r>
                                    <m:rPr>
                                      <m:brk m:alnAt="7"/>
                                    </m:rPr>
                                    <a:rPr lang="en-US" altLang="zh-CN" sz="1800" b="0" i="1" smtClean="0">
                                      <a:latin typeface="Cambria Math" panose="02040503050406030204" charset="0"/>
                                      <a:ea typeface="Cambria Math" panose="02040503050406030204" charset="0"/>
                                    </a:rPr>
                                    <m:t>𝜀</m:t>
                                  </m:r>
                                </m:e>
                                <m:sub>
                                  <m:r>
                                    <m:rPr>
                                      <m:brk m:alnAt="7"/>
                                    </m:rPr>
                                    <a:rPr lang="en-US" altLang="zh-CN" sz="1800" b="0" i="1" smtClean="0">
                                      <a:latin typeface="Cambria Math" panose="02040503050406030204" charset="0"/>
                                      <a:ea typeface="Cambria Math" panose="02040503050406030204" charset="0"/>
                                    </a:rPr>
                                    <m:t>𝑢</m:t>
                                  </m:r>
                                  <m:r>
                                    <a:rPr lang="en-US" altLang="zh-CN" sz="1800" b="0" i="1" smtClean="0">
                                      <a:latin typeface="Cambria Math" panose="02040503050406030204" charset="0"/>
                                      <a:ea typeface="Cambria Math" panose="02040503050406030204" charset="0"/>
                                    </a:rPr>
                                    <m:t>𝑢</m:t>
                                  </m:r>
                                </m:sub>
                              </m:sSub>
                            </m:e>
                            <m:e>
                              <m:sSub>
                                <m:sSubPr>
                                  <m:ctrlPr>
                                    <a:rPr lang="en-US" altLang="zh-CN" sz="1800" i="1">
                                      <a:latin typeface="Cambria Math" panose="02040503050406030204" charset="0"/>
                                      <a:ea typeface="Cambria Math" panose="02040503050406030204" charset="0"/>
                                    </a:rPr>
                                  </m:ctrlPr>
                                </m:sSubPr>
                                <m:e>
                                  <m:r>
                                    <m:rPr>
                                      <m:brk m:alnAt="7"/>
                                    </m:rPr>
                                    <a:rPr lang="en-US" altLang="zh-CN" sz="1800" i="1">
                                      <a:latin typeface="Cambria Math" panose="02040503050406030204" charset="0"/>
                                      <a:ea typeface="Cambria Math" panose="02040503050406030204" charset="0"/>
                                    </a:rPr>
                                    <m:t>𝜀</m:t>
                                  </m:r>
                                </m:e>
                                <m:sub>
                                  <m:r>
                                    <a:rPr lang="en-US" altLang="zh-CN" sz="1800" b="0" i="1" smtClean="0">
                                      <a:latin typeface="Cambria Math" panose="02040503050406030204" charset="0"/>
                                      <a:ea typeface="Cambria Math" panose="02040503050406030204" charset="0"/>
                                    </a:rPr>
                                    <m:t>𝑢</m:t>
                                  </m:r>
                                  <m:r>
                                    <a:rPr lang="en-US" altLang="zh-CN" sz="1800" i="1">
                                      <a:latin typeface="Cambria Math" panose="02040503050406030204" charset="0"/>
                                      <a:ea typeface="Cambria Math" panose="02040503050406030204" charset="0"/>
                                    </a:rPr>
                                    <m:t>𝑣</m:t>
                                  </m:r>
                                </m:sub>
                              </m:sSub>
                            </m:e>
                          </m:mr>
                          <m:mr>
                            <m:e>
                              <m:sSub>
                                <m:sSubPr>
                                  <m:ctrlPr>
                                    <a:rPr lang="en-US" altLang="zh-CN" sz="1800" i="1">
                                      <a:latin typeface="Cambria Math" panose="02040503050406030204" charset="0"/>
                                      <a:ea typeface="Cambria Math" panose="02040503050406030204" charset="0"/>
                                    </a:rPr>
                                  </m:ctrlPr>
                                </m:sSubPr>
                                <m:e>
                                  <m:r>
                                    <m:rPr>
                                      <m:brk m:alnAt="7"/>
                                    </m:rPr>
                                    <a:rPr lang="en-US" altLang="zh-CN" sz="1800" i="1">
                                      <a:latin typeface="Cambria Math" panose="02040503050406030204" charset="0"/>
                                      <a:ea typeface="Cambria Math" panose="02040503050406030204" charset="0"/>
                                    </a:rPr>
                                    <m:t>𝜀</m:t>
                                  </m:r>
                                </m:e>
                                <m:sub>
                                  <m:r>
                                    <a:rPr lang="en-US" altLang="zh-CN" sz="1800" b="0" i="1" smtClean="0">
                                      <a:latin typeface="Cambria Math" panose="02040503050406030204" charset="0"/>
                                      <a:ea typeface="Cambria Math" panose="02040503050406030204" charset="0"/>
                                    </a:rPr>
                                    <m:t>𝑢</m:t>
                                  </m:r>
                                  <m:r>
                                    <a:rPr lang="en-US" altLang="zh-CN" sz="1800" i="1">
                                      <a:latin typeface="Cambria Math" panose="02040503050406030204" charset="0"/>
                                      <a:ea typeface="Cambria Math" panose="02040503050406030204" charset="0"/>
                                    </a:rPr>
                                    <m:t>𝑣</m:t>
                                  </m:r>
                                </m:sub>
                              </m:sSub>
                            </m:e>
                            <m:e>
                              <m:sSub>
                                <m:sSubPr>
                                  <m:ctrlPr>
                                    <a:rPr lang="en-US" altLang="zh-CN" sz="1800" i="1">
                                      <a:latin typeface="Cambria Math" panose="02040503050406030204" charset="0"/>
                                      <a:ea typeface="Cambria Math" panose="02040503050406030204" charset="0"/>
                                    </a:rPr>
                                  </m:ctrlPr>
                                </m:sSubPr>
                                <m:e>
                                  <m:r>
                                    <m:rPr>
                                      <m:brk m:alnAt="7"/>
                                    </m:rPr>
                                    <a:rPr lang="en-US" altLang="zh-CN" sz="1800" i="1">
                                      <a:latin typeface="Cambria Math" panose="02040503050406030204" charset="0"/>
                                      <a:ea typeface="Cambria Math" panose="02040503050406030204" charset="0"/>
                                    </a:rPr>
                                    <m:t>𝜀</m:t>
                                  </m:r>
                                </m:e>
                                <m:sub>
                                  <m:r>
                                    <a:rPr lang="en-US" altLang="zh-CN" sz="1800" b="0" i="1" smtClean="0">
                                      <a:latin typeface="Cambria Math" panose="02040503050406030204" charset="0"/>
                                      <a:ea typeface="Cambria Math" panose="02040503050406030204" charset="0"/>
                                    </a:rPr>
                                    <m:t>𝑣𝑣</m:t>
                                  </m:r>
                                </m:sub>
                              </m:sSub>
                            </m:e>
                          </m:mr>
                        </m:m>
                      </m:e>
                    </m:d>
                  </m:oMath>
                </a14:m>
                <a:r>
                  <a:rPr lang="zh-CN" altLang="en-US" sz="1800" dirty="0"/>
                  <a:t>，即Green Strain</a:t>
                </a:r>
                <a:endParaRPr lang="zh-CN" altLang="en-US" sz="1800" dirty="0"/>
              </a:p>
            </p:txBody>
          </p:sp>
        </mc:Choice>
        <mc:Fallback>
          <p:sp>
            <p:nvSpPr>
              <p:cNvPr id="80" name="Title 1"/>
              <p:cNvSpPr txBox="1">
                <a:spLocks noRot="1" noChangeAspect="1" noMove="1" noResize="1" noEditPoints="1" noAdjustHandles="1" noChangeArrowheads="1" noChangeShapeType="1" noTextEdit="1"/>
              </p:cNvSpPr>
              <p:nvPr>
                <p:custDataLst>
                  <p:tags r:id="rId9"/>
                </p:custDataLst>
              </p:nvPr>
            </p:nvSpPr>
            <p:spPr>
              <a:xfrm>
                <a:off x="842645" y="4036060"/>
                <a:ext cx="10244455" cy="579755"/>
              </a:xfrm>
              <a:prstGeom prst="rect">
                <a:avLst/>
              </a:prstGeom>
              <a:blipFill rotWithShape="1">
                <a:blip r:embed="rId1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1" name="Content Placeholder 2"/>
              <p:cNvSpPr>
                <a:spLocks noGrp="1"/>
              </p:cNvSpPr>
              <p:nvPr>
                <p:ph idx="1"/>
                <p:custDataLst>
                  <p:tags r:id="rId11"/>
                </p:custDataLst>
              </p:nvPr>
            </p:nvSpPr>
            <p:spPr>
              <a:xfrm>
                <a:off x="809625" y="4812665"/>
                <a:ext cx="10471785" cy="1621790"/>
              </a:xfrm>
            </p:spPr>
            <p:txBody>
              <a:bodyPr>
                <a:noAutofit/>
              </a:bodyPr>
              <a:p>
                <a:r>
                  <a:rPr lang="zh-CN" altLang="en-US" sz="1800" dirty="0">
                    <a:latin typeface="+mj-lt"/>
                  </a:rPr>
                  <a:t>如果没有形变</a:t>
                </a:r>
                <a:r>
                  <a:rPr lang="en-US" sz="1800" dirty="0">
                    <a:latin typeface="+mj-lt"/>
                  </a:rPr>
                  <a:t>, </a:t>
                </a:r>
                <a14:m>
                  <m:oMath xmlns:m="http://schemas.openxmlformats.org/officeDocument/2006/math">
                    <m:r>
                      <a:rPr lang="en-US" altLang="zh-CN" sz="1800" b="1" smtClean="0">
                        <a:latin typeface="Cambria Math" panose="02040503050406030204" charset="0"/>
                      </a:rPr>
                      <m:t>𝐆</m:t>
                    </m:r>
                    <m:r>
                      <a:rPr lang="en-US" altLang="zh-CN" sz="1800" b="1" i="0" smtClean="0">
                        <a:latin typeface="Cambria Math" panose="02040503050406030204" charset="0"/>
                      </a:rPr>
                      <m:t>=</m:t>
                    </m:r>
                    <m:r>
                      <a:rPr lang="en-US" altLang="zh-CN" sz="1800" b="1" i="0" smtClean="0">
                        <a:latin typeface="Cambria Math" panose="02040503050406030204" charset="0"/>
                      </a:rPr>
                      <m:t>𝟎</m:t>
                    </m:r>
                  </m:oMath>
                </a14:m>
                <a:r>
                  <a:rPr lang="zh-CN" altLang="en-US" sz="1800" smtClean="0">
                    <a:latin typeface="Cambria Math" panose="02040503050406030204" charset="0"/>
                  </a:rPr>
                  <a:t>；</a:t>
                </a:r>
                <a:r>
                  <a:rPr lang="en-US" sz="1800" dirty="0">
                    <a:latin typeface="+mj-lt"/>
                  </a:rPr>
                  <a:t> </a:t>
                </a:r>
                <a:r>
                  <a:rPr lang="zh-CN" altLang="en-US" sz="1800" dirty="0">
                    <a:latin typeface="+mj-lt"/>
                  </a:rPr>
                  <a:t>如果形变增加</a:t>
                </a:r>
                <a:r>
                  <a:rPr lang="en-US" sz="1800" dirty="0">
                    <a:latin typeface="+mj-lt"/>
                  </a:rPr>
                  <a:t>,  </a:t>
                </a:r>
                <a14:m>
                  <m:oMath xmlns:m="http://schemas.openxmlformats.org/officeDocument/2006/math">
                    <m:d>
                      <m:dPr>
                        <m:begChr m:val="‖"/>
                        <m:endChr m:val="‖"/>
                        <m:ctrlPr>
                          <a:rPr lang="en-US" altLang="zh-CN" sz="1800" b="1" i="1" smtClean="0">
                            <a:latin typeface="Cambria Math" panose="02040503050406030204" charset="0"/>
                          </a:rPr>
                        </m:ctrlPr>
                      </m:dPr>
                      <m:e>
                        <m:r>
                          <a:rPr lang="en-US" altLang="zh-CN" sz="1800" b="1">
                            <a:latin typeface="Cambria Math" panose="02040503050406030204" charset="0"/>
                          </a:rPr>
                          <m:t>𝐆</m:t>
                        </m:r>
                      </m:e>
                    </m:d>
                  </m:oMath>
                </a14:m>
                <a:r>
                  <a:rPr lang="en-US" sz="1800" dirty="0">
                    <a:latin typeface="+mj-lt"/>
                  </a:rPr>
                  <a:t> </a:t>
                </a:r>
                <a:r>
                  <a:rPr lang="zh-CN" altLang="en-US" sz="1800" dirty="0">
                    <a:latin typeface="+mj-lt"/>
                  </a:rPr>
                  <a:t>增加</a:t>
                </a:r>
                <a:endParaRPr lang="en-US" sz="1800" dirty="0">
                  <a:latin typeface="+mj-lt"/>
                </a:endParaRPr>
              </a:p>
              <a:p>
                <a:r>
                  <a:rPr lang="zh-CN" altLang="en-US" sz="1800" dirty="0">
                    <a:latin typeface="+mj-lt"/>
                  </a:rPr>
                  <a:t>三个形变参数</a:t>
                </a:r>
                <a:r>
                  <a:rPr lang="en-US" sz="1800" dirty="0">
                    <a:latin typeface="+mj-lt"/>
                  </a:rPr>
                  <a:t>: </a:t>
                </a:r>
                <a14:m>
                  <m:oMath xmlns:m="http://schemas.openxmlformats.org/officeDocument/2006/math">
                    <m:sSub>
                      <m:sSubPr>
                        <m:ctrlPr>
                          <a:rPr lang="en-US" altLang="zh-CN" sz="1800" i="1">
                            <a:latin typeface="Cambria Math" panose="02040503050406030204" charset="0"/>
                            <a:ea typeface="Cambria Math" panose="02040503050406030204" charset="0"/>
                          </a:rPr>
                        </m:ctrlPr>
                      </m:sSubPr>
                      <m:e>
                        <m:r>
                          <m:rPr>
                            <m:brk m:alnAt="7"/>
                          </m:rPr>
                          <a:rPr lang="en-US" altLang="zh-CN" sz="1800" i="1">
                            <a:latin typeface="Cambria Math" panose="02040503050406030204" charset="0"/>
                            <a:ea typeface="Cambria Math" panose="02040503050406030204" charset="0"/>
                          </a:rPr>
                          <m:t>𝜀</m:t>
                        </m:r>
                      </m:e>
                      <m:sub>
                        <m:r>
                          <m:rPr>
                            <m:brk m:alnAt="7"/>
                          </m:rPr>
                          <a:rPr lang="en-US" altLang="zh-CN" sz="1800" i="1">
                            <a:latin typeface="Cambria Math" panose="02040503050406030204" charset="0"/>
                            <a:ea typeface="Cambria Math" panose="02040503050406030204" charset="0"/>
                          </a:rPr>
                          <m:t>𝑢</m:t>
                        </m:r>
                        <m:r>
                          <a:rPr lang="en-US" altLang="zh-CN" sz="1800" i="1">
                            <a:latin typeface="Cambria Math" panose="02040503050406030204" charset="0"/>
                            <a:ea typeface="Cambria Math" panose="02040503050406030204" charset="0"/>
                          </a:rPr>
                          <m:t>𝑢</m:t>
                        </m:r>
                      </m:sub>
                    </m:sSub>
                  </m:oMath>
                </a14:m>
                <a:r>
                  <a:rPr lang="en-US" sz="1800" dirty="0">
                    <a:latin typeface="+mj-lt"/>
                  </a:rPr>
                  <a:t>, </a:t>
                </a:r>
                <a14:m>
                  <m:oMath xmlns:m="http://schemas.openxmlformats.org/officeDocument/2006/math">
                    <m:sSub>
                      <m:sSubPr>
                        <m:ctrlPr>
                          <a:rPr lang="en-US" altLang="zh-CN" sz="1800" i="1">
                            <a:latin typeface="Cambria Math" panose="02040503050406030204" charset="0"/>
                            <a:ea typeface="Cambria Math" panose="02040503050406030204" charset="0"/>
                          </a:rPr>
                        </m:ctrlPr>
                      </m:sSubPr>
                      <m:e>
                        <m:r>
                          <m:rPr>
                            <m:brk m:alnAt="7"/>
                          </m:rPr>
                          <a:rPr lang="en-US" altLang="zh-CN" sz="1800" i="1">
                            <a:latin typeface="Cambria Math" panose="02040503050406030204" charset="0"/>
                            <a:ea typeface="Cambria Math" panose="02040503050406030204" charset="0"/>
                          </a:rPr>
                          <m:t>𝜀</m:t>
                        </m:r>
                      </m:e>
                      <m:sub>
                        <m:r>
                          <a:rPr lang="en-US" altLang="zh-CN" sz="1800" b="0" i="1" smtClean="0">
                            <a:latin typeface="Cambria Math" panose="02040503050406030204" charset="0"/>
                            <a:ea typeface="Cambria Math" panose="02040503050406030204" charset="0"/>
                          </a:rPr>
                          <m:t>𝑣𝑣</m:t>
                        </m:r>
                      </m:sub>
                    </m:sSub>
                  </m:oMath>
                </a14:m>
                <a:r>
                  <a:rPr lang="en-US" sz="1800" dirty="0">
                    <a:latin typeface="+mj-lt"/>
                  </a:rPr>
                  <a:t> and </a:t>
                </a:r>
                <a14:m>
                  <m:oMath xmlns:m="http://schemas.openxmlformats.org/officeDocument/2006/math">
                    <m:sSub>
                      <m:sSubPr>
                        <m:ctrlPr>
                          <a:rPr lang="en-US" altLang="zh-CN" sz="1800" i="1">
                            <a:latin typeface="Cambria Math" panose="02040503050406030204" charset="0"/>
                            <a:ea typeface="Cambria Math" panose="02040503050406030204" charset="0"/>
                          </a:rPr>
                        </m:ctrlPr>
                      </m:sSubPr>
                      <m:e>
                        <m:r>
                          <m:rPr>
                            <m:brk m:alnAt="7"/>
                          </m:rPr>
                          <a:rPr lang="en-US" altLang="zh-CN" sz="1800" i="1">
                            <a:latin typeface="Cambria Math" panose="02040503050406030204" charset="0"/>
                            <a:ea typeface="Cambria Math" panose="02040503050406030204" charset="0"/>
                          </a:rPr>
                          <m:t>𝜀</m:t>
                        </m:r>
                      </m:e>
                      <m:sub>
                        <m:r>
                          <m:rPr>
                            <m:brk m:alnAt="7"/>
                          </m:rPr>
                          <a:rPr lang="en-US" altLang="zh-CN" sz="1800" i="1">
                            <a:latin typeface="Cambria Math" panose="02040503050406030204" charset="0"/>
                            <a:ea typeface="Cambria Math" panose="02040503050406030204" charset="0"/>
                          </a:rPr>
                          <m:t>𝑢</m:t>
                        </m:r>
                        <m:r>
                          <a:rPr lang="en-US" altLang="zh-CN" sz="1800" b="0" i="1" smtClean="0">
                            <a:latin typeface="Cambria Math" panose="02040503050406030204" charset="0"/>
                            <a:ea typeface="Cambria Math" panose="02040503050406030204" charset="0"/>
                          </a:rPr>
                          <m:t>𝑣</m:t>
                        </m:r>
                      </m:sub>
                    </m:sSub>
                  </m:oMath>
                </a14:m>
                <a:r>
                  <a:rPr lang="en-US" sz="1800" dirty="0">
                    <a:latin typeface="+mj-lt"/>
                  </a:rPr>
                  <a:t>.</a:t>
                </a:r>
                <a:endParaRPr lang="en-US" sz="1800" dirty="0">
                  <a:latin typeface="+mj-lt"/>
                </a:endParaRPr>
              </a:p>
              <a:p>
                <a14:m>
                  <m:oMath xmlns:m="http://schemas.openxmlformats.org/officeDocument/2006/math">
                    <m:r>
                      <a:rPr lang="en-US" altLang="zh-CN" sz="1800" b="1">
                        <a:latin typeface="Cambria Math" panose="02040503050406030204" charset="0"/>
                      </a:rPr>
                      <m:t>𝐆</m:t>
                    </m:r>
                  </m:oMath>
                </a14:m>
                <a:r>
                  <a:rPr lang="en-US" sz="1800" dirty="0">
                    <a:latin typeface="+mj-lt"/>
                  </a:rPr>
                  <a:t> </a:t>
                </a:r>
                <a:r>
                  <a:rPr lang="zh-CN" altLang="en-US" sz="1800" dirty="0">
                    <a:latin typeface="+mj-lt"/>
                  </a:rPr>
                  <a:t>具有旋转不变性</a:t>
                </a:r>
                <a:r>
                  <a:rPr lang="en-US" sz="1800" dirty="0">
                    <a:latin typeface="+mj-lt"/>
                  </a:rPr>
                  <a:t>: </a:t>
                </a:r>
                <a:r>
                  <a:rPr lang="zh-CN" altLang="en-US" sz="1800" dirty="0">
                    <a:latin typeface="+mj-lt"/>
                  </a:rPr>
                  <a:t>如果左乘一个旋转矩阵</a:t>
                </a:r>
                <a:r>
                  <a:rPr lang="en-US" sz="1800" dirty="0">
                    <a:latin typeface="+mj-lt"/>
                  </a:rPr>
                  <a:t> </a:t>
                </a:r>
                <a14:m>
                  <m:oMath xmlns:m="http://schemas.openxmlformats.org/officeDocument/2006/math">
                    <m:r>
                      <a:rPr lang="en-US" altLang="zh-CN" sz="1800" b="1" i="0" smtClean="0">
                        <a:latin typeface="Cambria Math" panose="02040503050406030204" charset="0"/>
                      </a:rPr>
                      <m:t>𝐑</m:t>
                    </m:r>
                  </m:oMath>
                </a14:m>
                <a:r>
                  <a:rPr lang="zh-CN" altLang="en-US" sz="1800" smtClean="0">
                    <a:latin typeface="Cambria Math" panose="02040503050406030204" charset="0"/>
                  </a:rPr>
                  <a:t>，</a:t>
                </a:r>
                <a:r>
                  <a:rPr lang="en-US" sz="1800" dirty="0">
                    <a:latin typeface="+mj-lt"/>
                  </a:rPr>
                  <a:t> </a:t>
                </a:r>
                <a:r>
                  <a:rPr lang="en-US" sz="1800" dirty="0">
                    <a:latin typeface="+mj-lt"/>
                    <a:sym typeface="+mn-ea"/>
                  </a:rPr>
                  <a:t>Deformation Gradient</a:t>
                </a:r>
                <a:r>
                  <a:rPr lang="zh-CN" altLang="en-US" sz="1800" dirty="0">
                    <a:latin typeface="+mj-lt"/>
                  </a:rPr>
                  <a:t>变为</a:t>
                </a:r>
                <a:r>
                  <a:rPr lang="en-US" sz="1800" dirty="0">
                    <a:latin typeface="+mj-lt"/>
                  </a:rPr>
                  <a:t> </a:t>
                </a:r>
                <a14:m>
                  <m:oMath xmlns:m="http://schemas.openxmlformats.org/officeDocument/2006/math">
                    <m:r>
                      <a:rPr lang="en-US" altLang="zh-CN" sz="1800" b="1">
                        <a:latin typeface="Cambria Math" panose="02040503050406030204" charset="0"/>
                      </a:rPr>
                      <m:t>𝐑</m:t>
                    </m:r>
                    <m:r>
                      <a:rPr lang="en-US" altLang="zh-CN" sz="1800" b="1" i="0" smtClean="0">
                        <a:latin typeface="Cambria Math" panose="02040503050406030204" charset="0"/>
                      </a:rPr>
                      <m:t>𝐅</m:t>
                    </m:r>
                  </m:oMath>
                </a14:m>
                <a:r>
                  <a:rPr lang="en-US" sz="1800" dirty="0">
                    <a:latin typeface="+mj-lt"/>
                  </a:rPr>
                  <a:t> </a:t>
                </a:r>
                <a:r>
                  <a:rPr lang="zh-CN" altLang="en-US" sz="1800" dirty="0">
                    <a:latin typeface="+mj-lt"/>
                  </a:rPr>
                  <a:t>，但是</a:t>
                </a:r>
                <a:r>
                  <a:rPr lang="en-US" sz="1800" dirty="0">
                    <a:sym typeface="+mn-ea"/>
                  </a:rPr>
                  <a:t>Green Strain</a:t>
                </a:r>
                <a:r>
                  <a:rPr lang="zh-CN" altLang="en-US" sz="1800" dirty="0">
                    <a:sym typeface="+mn-ea"/>
                  </a:rPr>
                  <a:t>保持不变</a:t>
                </a:r>
                <a:r>
                  <a:rPr lang="en-US" sz="1800" dirty="0">
                    <a:latin typeface="+mj-lt"/>
                  </a:rPr>
                  <a:t>: </a:t>
                </a:r>
                <a14:m>
                  <m:oMath xmlns:m="http://schemas.openxmlformats.org/officeDocument/2006/math">
                    <m:r>
                      <a:rPr lang="en-US" altLang="zh-CN" sz="1800" b="1">
                        <a:latin typeface="Cambria Math" panose="02040503050406030204" charset="0"/>
                      </a:rPr>
                      <m:t>𝐆</m:t>
                    </m:r>
                    <m:r>
                      <a:rPr lang="en-US" altLang="zh-CN" sz="1800" b="1">
                        <a:latin typeface="Cambria Math" panose="02040503050406030204" charset="0"/>
                      </a:rPr>
                      <m:t>=</m:t>
                    </m:r>
                    <m:box>
                      <m:boxPr>
                        <m:ctrlPr>
                          <a:rPr lang="en-US" altLang="zh-CN" sz="1800" b="1" i="1">
                            <a:latin typeface="Cambria Math" panose="02040503050406030204" charset="0"/>
                          </a:rPr>
                        </m:ctrlPr>
                      </m:boxPr>
                      <m:e>
                        <m:f>
                          <m:fPr>
                            <m:ctrlPr>
                              <a:rPr lang="en-US" altLang="zh-CN" sz="1800" i="1">
                                <a:latin typeface="Cambria Math" panose="02040503050406030204" charset="0"/>
                              </a:rPr>
                            </m:ctrlPr>
                          </m:fPr>
                          <m:num>
                            <m:r>
                              <a:rPr lang="en-US" altLang="zh-CN" sz="1800" i="1">
                                <a:latin typeface="Cambria Math" panose="02040503050406030204" charset="0"/>
                              </a:rPr>
                              <m:t>1</m:t>
                            </m:r>
                          </m:num>
                          <m:den>
                            <m:r>
                              <a:rPr lang="en-US" altLang="zh-CN" sz="1800" i="1">
                                <a:latin typeface="Cambria Math" panose="02040503050406030204" charset="0"/>
                              </a:rPr>
                              <m:t>2</m:t>
                            </m:r>
                          </m:den>
                        </m:f>
                      </m:e>
                    </m:box>
                    <m:d>
                      <m:dPr>
                        <m:ctrlPr>
                          <a:rPr lang="en-US" altLang="zh-CN" sz="1800" b="1" i="1">
                            <a:latin typeface="Cambria Math" panose="02040503050406030204" charset="0"/>
                          </a:rPr>
                        </m:ctrlPr>
                      </m:dPr>
                      <m:e>
                        <m:sSup>
                          <m:sSupPr>
                            <m:ctrlPr>
                              <a:rPr lang="en-US" altLang="zh-CN" sz="1800" b="1" i="1">
                                <a:latin typeface="Cambria Math" panose="02040503050406030204" charset="0"/>
                              </a:rPr>
                            </m:ctrlPr>
                          </m:sSupPr>
                          <m:e>
                            <m:r>
                              <a:rPr lang="en-US" altLang="zh-CN" sz="1800" b="1">
                                <a:latin typeface="Cambria Math" panose="02040503050406030204" charset="0"/>
                              </a:rPr>
                              <m:t>𝐅</m:t>
                            </m:r>
                          </m:e>
                          <m:sup>
                            <m:r>
                              <m:rPr>
                                <m:sty m:val="p"/>
                              </m:rPr>
                              <a:rPr lang="en-US" altLang="zh-CN" sz="1800">
                                <a:latin typeface="Cambria Math" panose="02040503050406030204" charset="0"/>
                              </a:rPr>
                              <m:t>T</m:t>
                            </m:r>
                          </m:sup>
                        </m:sSup>
                        <m:sSup>
                          <m:sSupPr>
                            <m:ctrlPr>
                              <a:rPr lang="en-US" altLang="zh-CN" sz="1800" b="1" i="1" smtClean="0">
                                <a:latin typeface="Cambria Math" panose="02040503050406030204" charset="0"/>
                              </a:rPr>
                            </m:ctrlPr>
                          </m:sSupPr>
                          <m:e>
                            <m:r>
                              <a:rPr lang="en-US" altLang="zh-CN" sz="1800" b="1" i="0" smtClean="0">
                                <a:latin typeface="Cambria Math" panose="02040503050406030204" charset="0"/>
                              </a:rPr>
                              <m:t>𝐑</m:t>
                            </m:r>
                          </m:e>
                          <m:sup>
                            <m:r>
                              <m:rPr>
                                <m:sty m:val="p"/>
                              </m:rPr>
                              <a:rPr lang="en-US" altLang="zh-CN" sz="1800" b="0" i="0" smtClean="0">
                                <a:latin typeface="Cambria Math" panose="02040503050406030204" charset="0"/>
                              </a:rPr>
                              <m:t>T</m:t>
                            </m:r>
                          </m:sup>
                        </m:sSup>
                        <m:r>
                          <a:rPr lang="en-US" altLang="zh-CN" sz="1800" b="1" i="0" smtClean="0">
                            <a:latin typeface="Cambria Math" panose="02040503050406030204" charset="0"/>
                          </a:rPr>
                          <m:t>𝐑</m:t>
                        </m:r>
                        <m:r>
                          <a:rPr lang="en-US" altLang="zh-CN" sz="1800" b="1" i="0">
                            <a:latin typeface="Cambria Math" panose="02040503050406030204" charset="0"/>
                          </a:rPr>
                          <m:t>𝐅</m:t>
                        </m:r>
                        <m:r>
                          <a:rPr lang="en-US" altLang="zh-CN" sz="1800" b="1" i="1">
                            <a:latin typeface="Cambria Math" panose="02040503050406030204" charset="0"/>
                          </a:rPr>
                          <m:t>−</m:t>
                        </m:r>
                        <m:r>
                          <a:rPr lang="en-US" altLang="zh-CN" sz="1800" b="1">
                            <a:latin typeface="Cambria Math" panose="02040503050406030204" charset="0"/>
                          </a:rPr>
                          <m:t>𝐈</m:t>
                        </m:r>
                      </m:e>
                    </m:d>
                    <m:r>
                      <a:rPr lang="en-US" altLang="zh-CN" sz="1800" b="1" i="1">
                        <a:latin typeface="Cambria Math" panose="02040503050406030204" charset="0"/>
                      </a:rPr>
                      <m:t>=</m:t>
                    </m:r>
                    <m:box>
                      <m:boxPr>
                        <m:ctrlPr>
                          <a:rPr lang="en-US" altLang="zh-CN" sz="1800" b="1" i="1">
                            <a:latin typeface="Cambria Math" panose="02040503050406030204" charset="0"/>
                          </a:rPr>
                        </m:ctrlPr>
                      </m:boxPr>
                      <m:e>
                        <m:f>
                          <m:fPr>
                            <m:ctrlPr>
                              <a:rPr lang="en-US" altLang="zh-CN" sz="1800" i="1">
                                <a:latin typeface="Cambria Math" panose="02040503050406030204" charset="0"/>
                              </a:rPr>
                            </m:ctrlPr>
                          </m:fPr>
                          <m:num>
                            <m:r>
                              <a:rPr lang="en-US" altLang="zh-CN" sz="1800" i="1">
                                <a:latin typeface="Cambria Math" panose="02040503050406030204" charset="0"/>
                              </a:rPr>
                              <m:t>1</m:t>
                            </m:r>
                          </m:num>
                          <m:den>
                            <m:r>
                              <a:rPr lang="en-US" altLang="zh-CN" sz="1800" i="1">
                                <a:latin typeface="Cambria Math" panose="02040503050406030204" charset="0"/>
                              </a:rPr>
                              <m:t>2</m:t>
                            </m:r>
                          </m:den>
                        </m:f>
                      </m:e>
                    </m:box>
                    <m:d>
                      <m:dPr>
                        <m:ctrlPr>
                          <a:rPr lang="en-US" altLang="zh-CN" sz="1800" b="1" i="1">
                            <a:latin typeface="Cambria Math" panose="02040503050406030204" charset="0"/>
                          </a:rPr>
                        </m:ctrlPr>
                      </m:dPr>
                      <m:e>
                        <m:r>
                          <a:rPr lang="en-US" altLang="zh-CN" sz="1800" b="1">
                            <a:latin typeface="Cambria Math" panose="02040503050406030204" charset="0"/>
                          </a:rPr>
                          <m:t>𝐕</m:t>
                        </m:r>
                        <m:sSup>
                          <m:sSupPr>
                            <m:ctrlPr>
                              <a:rPr lang="en-US" altLang="zh-CN" sz="1800" b="1" i="1">
                                <a:latin typeface="Cambria Math" panose="02040503050406030204" charset="0"/>
                              </a:rPr>
                            </m:ctrlPr>
                          </m:sSupPr>
                          <m:e>
                            <m:r>
                              <a:rPr lang="en-US" altLang="zh-CN" sz="1800" b="1">
                                <a:latin typeface="Cambria Math" panose="02040503050406030204" charset="0"/>
                              </a:rPr>
                              <m:t>𝐃</m:t>
                            </m:r>
                          </m:e>
                          <m:sup>
                            <m:r>
                              <a:rPr lang="en-US" altLang="zh-CN" sz="1800">
                                <a:latin typeface="Cambria Math" panose="02040503050406030204" charset="0"/>
                              </a:rPr>
                              <m:t>2</m:t>
                            </m:r>
                          </m:sup>
                        </m:sSup>
                        <m:sSup>
                          <m:sSupPr>
                            <m:ctrlPr>
                              <a:rPr lang="en-US" altLang="zh-CN" sz="1800" b="1" i="1">
                                <a:latin typeface="Cambria Math" panose="02040503050406030204" charset="0"/>
                              </a:rPr>
                            </m:ctrlPr>
                          </m:sSupPr>
                          <m:e>
                            <m:r>
                              <a:rPr lang="en-US" altLang="zh-CN" sz="1800" b="1">
                                <a:latin typeface="Cambria Math" panose="02040503050406030204" charset="0"/>
                              </a:rPr>
                              <m:t>𝐕</m:t>
                            </m:r>
                          </m:e>
                          <m:sup>
                            <m:r>
                              <m:rPr>
                                <m:sty m:val="p"/>
                              </m:rPr>
                              <a:rPr lang="en-US" altLang="zh-CN" sz="1800">
                                <a:latin typeface="Cambria Math" panose="02040503050406030204" charset="0"/>
                              </a:rPr>
                              <m:t>T</m:t>
                            </m:r>
                          </m:sup>
                        </m:sSup>
                        <m:r>
                          <a:rPr lang="en-US" altLang="zh-CN" sz="1800" b="1" i="1">
                            <a:latin typeface="Cambria Math" panose="02040503050406030204" charset="0"/>
                          </a:rPr>
                          <m:t>−</m:t>
                        </m:r>
                        <m:r>
                          <a:rPr lang="en-US" altLang="zh-CN" sz="1800" b="1">
                            <a:latin typeface="Cambria Math" panose="02040503050406030204" charset="0"/>
                          </a:rPr>
                          <m:t>𝐈</m:t>
                        </m:r>
                      </m:e>
                    </m:d>
                  </m:oMath>
                </a14:m>
                <a:r>
                  <a:rPr lang="en-US" sz="1800" dirty="0">
                    <a:latin typeface="+mj-lt"/>
                  </a:rPr>
                  <a:t>.</a:t>
                </a:r>
                <a:endParaRPr lang="en-US" sz="1800" dirty="0">
                  <a:latin typeface="+mj-lt"/>
                </a:endParaRPr>
              </a:p>
            </p:txBody>
          </p:sp>
        </mc:Choice>
        <mc:Fallback>
          <p:sp>
            <p:nvSpPr>
              <p:cNvPr id="81" name="Content Placeholder 2"/>
              <p:cNvSpPr>
                <a:spLocks noRot="1" noChangeAspect="1" noMove="1" noResize="1" noEditPoints="1" noAdjustHandles="1" noChangeArrowheads="1" noChangeShapeType="1" noTextEdit="1"/>
              </p:cNvSpPr>
              <p:nvPr>
                <p:ph idx="1"/>
                <p:custDataLst>
                  <p:tags r:id="rId12"/>
                </p:custDataLst>
              </p:nvPr>
            </p:nvSpPr>
            <p:spPr>
              <a:xfrm>
                <a:off x="809625" y="4812665"/>
                <a:ext cx="10471785" cy="1621790"/>
              </a:xfrm>
              <a:blipFill rotWithShape="1">
                <a:blip r:embed="rId13"/>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tags/tag1.xml><?xml version="1.0" encoding="utf-8"?>
<p:tagLst xmlns:p="http://schemas.openxmlformats.org/presentationml/2006/main">
  <p:tag name="PA" val="v5.1.2"/>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PA" val="v5.1.2"/>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BEAUTIFY_FLAG" val=""/>
</p:tagLst>
</file>

<file path=ppt/tags/tag288.xml><?xml version="1.0" encoding="utf-8"?>
<p:tagLst xmlns:p="http://schemas.openxmlformats.org/presentationml/2006/main">
  <p:tag name="KSO_WPP_MARK_KEY" val="cd3414a3-028d-4702-9150-affa04e59e4e"/>
  <p:tag name="COMMONDATA" val="eyJoZGlkIjoiOThkMDA2MjBiODYzMmZjODBjODlkNTdjNmY5NDNiZTMifQ=="/>
  <p:tag name="commondata" val="eyJoZGlkIjoiZDkzOTIzNTkwMTEzOWEwZTNkOGQ5NWJmZjU5YjcyZDIifQ=="/>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PA" val="v5.1.2"/>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PA" val="v5.1.2"/>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PA" val="v5.1.2"/>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PA" val="v5.1.2"/>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PA" val="v5.1.2"/>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封2​​">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封3​​">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目3​​">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目4​​">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内页​​">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7496</Words>
  <Application>WPS 演示</Application>
  <PresentationFormat>宽屏</PresentationFormat>
  <Paragraphs>393</Paragraphs>
  <Slides>34</Slides>
  <Notes>582</Notes>
  <HiddenSlides>0</HiddenSlides>
  <MMClips>0</MMClips>
  <ScaleCrop>false</ScaleCrop>
  <HeadingPairs>
    <vt:vector size="6" baseType="variant">
      <vt:variant>
        <vt:lpstr>已用的字体</vt:lpstr>
      </vt:variant>
      <vt:variant>
        <vt:i4>11</vt:i4>
      </vt:variant>
      <vt:variant>
        <vt:lpstr>主题</vt:lpstr>
      </vt:variant>
      <vt:variant>
        <vt:i4>5</vt:i4>
      </vt:variant>
      <vt:variant>
        <vt:lpstr>幻灯片标题</vt:lpstr>
      </vt:variant>
      <vt:variant>
        <vt:i4>34</vt:i4>
      </vt:variant>
    </vt:vector>
  </HeadingPairs>
  <TitlesOfParts>
    <vt:vector size="50" baseType="lpstr">
      <vt:lpstr>Arial</vt:lpstr>
      <vt:lpstr>宋体</vt:lpstr>
      <vt:lpstr>Wingdings</vt:lpstr>
      <vt:lpstr>Century Gothic</vt:lpstr>
      <vt:lpstr>微软雅黑</vt:lpstr>
      <vt:lpstr>微软雅黑 Light</vt:lpstr>
      <vt:lpstr>Wingdings 3</vt:lpstr>
      <vt:lpstr>Arial</vt:lpstr>
      <vt:lpstr>Cambria Math</vt:lpstr>
      <vt:lpstr>Arial Unicode MS</vt:lpstr>
      <vt:lpstr>MS Mincho</vt:lpstr>
      <vt:lpstr>封2​​</vt:lpstr>
      <vt:lpstr>封3​​</vt:lpstr>
      <vt:lpstr>目3​​</vt:lpstr>
      <vt:lpstr>目4​​</vt:lpstr>
      <vt:lpstr>内页​​</vt:lpstr>
      <vt:lpstr>基于有限元方法的 弹性体模拟</vt:lpstr>
      <vt:lpstr>PowerPoint 演示文稿</vt:lpstr>
      <vt:lpstr>PowerPoint 演示文稿</vt:lpstr>
      <vt:lpstr>线性有限元假设（The Linear FEM Assumption）</vt:lpstr>
      <vt:lpstr>线性有限元假设（The Linear FEM Assumption）</vt:lpstr>
      <vt:lpstr>形变梯度（Deformation Gradient）</vt:lpstr>
      <vt:lpstr>格林应变（Green Strain）</vt:lpstr>
      <vt:lpstr>格林应变（Green Strain）</vt:lpstr>
      <vt:lpstr>格林应变（Green Strain）</vt:lpstr>
      <vt:lpstr>应变能密度函数（Strain Energy Density Function）</vt:lpstr>
      <vt:lpstr>应变能密度函数（Strain Energy Density Function）</vt:lpstr>
      <vt:lpstr>力</vt:lpstr>
      <vt:lpstr>力</vt:lpstr>
      <vt:lpstr>力</vt:lpstr>
      <vt:lpstr>力</vt:lpstr>
      <vt:lpstr>力</vt:lpstr>
      <vt:lpstr>推广至三维</vt:lpstr>
      <vt:lpstr>总结</vt:lpstr>
      <vt:lpstr>PowerPoint 演示文稿</vt:lpstr>
      <vt:lpstr>实验要求</vt:lpstr>
      <vt:lpstr>基础设置</vt:lpstr>
      <vt:lpstr>基础设置</vt:lpstr>
      <vt:lpstr>基础设置</vt:lpstr>
      <vt:lpstr>求边矩阵</vt:lpstr>
      <vt:lpstr>弹性作用力</vt:lpstr>
      <vt:lpstr>拉普拉斯平滑</vt:lpstr>
      <vt:lpstr>额外任务</vt:lpstr>
      <vt:lpstr>额外任务</vt:lpstr>
      <vt:lpstr>额外任务</vt:lpstr>
      <vt:lpstr>额外任务</vt:lpstr>
      <vt:lpstr>额外任务</vt:lpstr>
      <vt:lpstr>PowerPoint 演示文稿</vt:lpstr>
      <vt:lpstr>Bouncy House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韩宇</dc:creator>
  <cp:lastModifiedBy>张鹏杰</cp:lastModifiedBy>
  <cp:revision>1443</cp:revision>
  <dcterms:created xsi:type="dcterms:W3CDTF">2016-11-28T11:30:00Z</dcterms:created>
  <dcterms:modified xsi:type="dcterms:W3CDTF">2023-11-13T12:29:06Z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2019-04-12T06:42:33.4777185Z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f2877715-b2cf-4189-b763-9fb10023ee09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CFC109EAE93C4A9AAE851B830F3CA5A1_12</vt:lpwstr>
  </property>
  <property fmtid="{D5CDD505-2E9C-101B-9397-08002B2CF9AE}" pid="12" name="KSOProductBuildVer">
    <vt:lpwstr>2052-12.1.0.15712</vt:lpwstr>
  </property>
</Properties>
</file>